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056" r:id="rId2"/>
  </p:sldMasterIdLst>
  <p:notesMasterIdLst>
    <p:notesMasterId r:id="rId110"/>
  </p:notesMasterIdLst>
  <p:handoutMasterIdLst>
    <p:handoutMasterId r:id="rId111"/>
  </p:handoutMasterIdLst>
  <p:sldIdLst>
    <p:sldId id="906" r:id="rId3"/>
    <p:sldId id="908" r:id="rId4"/>
    <p:sldId id="848" r:id="rId5"/>
    <p:sldId id="1059" r:id="rId6"/>
    <p:sldId id="1057" r:id="rId7"/>
    <p:sldId id="1000" r:id="rId8"/>
    <p:sldId id="1058" r:id="rId9"/>
    <p:sldId id="907" r:id="rId10"/>
    <p:sldId id="909" r:id="rId11"/>
    <p:sldId id="1047" r:id="rId12"/>
    <p:sldId id="910" r:id="rId13"/>
    <p:sldId id="1037" r:id="rId14"/>
    <p:sldId id="911" r:id="rId15"/>
    <p:sldId id="773" r:id="rId16"/>
    <p:sldId id="980" r:id="rId17"/>
    <p:sldId id="920" r:id="rId18"/>
    <p:sldId id="948" r:id="rId19"/>
    <p:sldId id="950" r:id="rId20"/>
    <p:sldId id="815" r:id="rId21"/>
    <p:sldId id="817" r:id="rId22"/>
    <p:sldId id="981" r:id="rId23"/>
    <p:sldId id="861" r:id="rId24"/>
    <p:sldId id="816" r:id="rId25"/>
    <p:sldId id="915" r:id="rId26"/>
    <p:sldId id="925" r:id="rId27"/>
    <p:sldId id="1045" r:id="rId28"/>
    <p:sldId id="1044" r:id="rId29"/>
    <p:sldId id="1048" r:id="rId30"/>
    <p:sldId id="1043" r:id="rId31"/>
    <p:sldId id="944" r:id="rId32"/>
    <p:sldId id="1003" r:id="rId33"/>
    <p:sldId id="951" r:id="rId34"/>
    <p:sldId id="1050" r:id="rId35"/>
    <p:sldId id="1051" r:id="rId36"/>
    <p:sldId id="916" r:id="rId37"/>
    <p:sldId id="976" r:id="rId38"/>
    <p:sldId id="956" r:id="rId39"/>
    <p:sldId id="957" r:id="rId40"/>
    <p:sldId id="958" r:id="rId41"/>
    <p:sldId id="967" r:id="rId42"/>
    <p:sldId id="959" r:id="rId43"/>
    <p:sldId id="1012" r:id="rId44"/>
    <p:sldId id="960" r:id="rId45"/>
    <p:sldId id="961" r:id="rId46"/>
    <p:sldId id="962" r:id="rId47"/>
    <p:sldId id="1013" r:id="rId48"/>
    <p:sldId id="963" r:id="rId49"/>
    <p:sldId id="1014" r:id="rId50"/>
    <p:sldId id="1031" r:id="rId51"/>
    <p:sldId id="964" r:id="rId52"/>
    <p:sldId id="965" r:id="rId53"/>
    <p:sldId id="966" r:id="rId54"/>
    <p:sldId id="1015" r:id="rId55"/>
    <p:sldId id="968" r:id="rId56"/>
    <p:sldId id="1041" r:id="rId57"/>
    <p:sldId id="1032" r:id="rId58"/>
    <p:sldId id="998" r:id="rId59"/>
    <p:sldId id="1039" r:id="rId60"/>
    <p:sldId id="1040" r:id="rId61"/>
    <p:sldId id="969" r:id="rId62"/>
    <p:sldId id="946" r:id="rId63"/>
    <p:sldId id="970" r:id="rId64"/>
    <p:sldId id="935" r:id="rId65"/>
    <p:sldId id="776" r:id="rId66"/>
    <p:sldId id="794" r:id="rId67"/>
    <p:sldId id="792" r:id="rId68"/>
    <p:sldId id="1026" r:id="rId69"/>
    <p:sldId id="936" r:id="rId70"/>
    <p:sldId id="947" r:id="rId71"/>
    <p:sldId id="1007" r:id="rId72"/>
    <p:sldId id="931" r:id="rId73"/>
    <p:sldId id="939" r:id="rId74"/>
    <p:sldId id="942" r:id="rId75"/>
    <p:sldId id="943" r:id="rId76"/>
    <p:sldId id="941" r:id="rId77"/>
    <p:sldId id="791" r:id="rId78"/>
    <p:sldId id="1010" r:id="rId79"/>
    <p:sldId id="1011" r:id="rId80"/>
    <p:sldId id="996" r:id="rId81"/>
    <p:sldId id="1001" r:id="rId82"/>
    <p:sldId id="1038" r:id="rId83"/>
    <p:sldId id="799" r:id="rId84"/>
    <p:sldId id="978" r:id="rId85"/>
    <p:sldId id="1021" r:id="rId86"/>
    <p:sldId id="928" r:id="rId87"/>
    <p:sldId id="945" r:id="rId88"/>
    <p:sldId id="1056" r:id="rId89"/>
    <p:sldId id="1035" r:id="rId90"/>
    <p:sldId id="1022" r:id="rId91"/>
    <p:sldId id="1029" r:id="rId92"/>
    <p:sldId id="1009" r:id="rId93"/>
    <p:sldId id="1025" r:id="rId94"/>
    <p:sldId id="984" r:id="rId95"/>
    <p:sldId id="990" r:id="rId96"/>
    <p:sldId id="993" r:id="rId97"/>
    <p:sldId id="1042" r:id="rId98"/>
    <p:sldId id="1030" r:id="rId99"/>
    <p:sldId id="991" r:id="rId100"/>
    <p:sldId id="992" r:id="rId101"/>
    <p:sldId id="1052" r:id="rId102"/>
    <p:sldId id="1053" r:id="rId103"/>
    <p:sldId id="1054" r:id="rId104"/>
    <p:sldId id="1055" r:id="rId105"/>
    <p:sldId id="994" r:id="rId106"/>
    <p:sldId id="1036" r:id="rId107"/>
    <p:sldId id="835" r:id="rId108"/>
    <p:sldId id="775" r:id="rId109"/>
  </p:sldIdLst>
  <p:sldSz cx="9144000" cy="5143500" type="screen16x9"/>
  <p:notesSz cx="6858000" cy="9313863"/>
  <p:custShowLst>
    <p:custShow name="Introduction" id="0">
      <p:sldLst/>
    </p:custShow>
    <p:custShow name="Unit One: Pop Warner Overview" id="1">
      <p:sldLst/>
    </p:custShow>
    <p:custShow name="Unit Two: Risk Management" id="2">
      <p:sldLst/>
    </p:custShow>
    <p:custShow name="Unit Three: Coach-Athlete Comm." id="3">
      <p:sldLst/>
    </p:custShow>
    <p:custShow name="Unit Four: Coach &amp; Parent Behav" id="4">
      <p:sldLst/>
    </p:custShow>
    <p:custShow name="Unit Six: Test" id="5">
      <p:sldLst/>
    </p:custShow>
  </p:custShowLst>
  <p:defaultTextStyle>
    <a:defPPr>
      <a:defRPr lang="en-US"/>
    </a:defPPr>
    <a:lvl1pPr algn="l" rtl="0" eaLnBrk="0" fontAlgn="base" hangingPunct="0">
      <a:spcBef>
        <a:spcPct val="0"/>
      </a:spcBef>
      <a:spcAft>
        <a:spcPct val="0"/>
      </a:spcAft>
      <a:defRPr sz="1400" i="1"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1400" i="1"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1400" i="1"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1400" i="1"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1400" i="1"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400" i="1"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400" i="1"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400" i="1"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400" i="1"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userDrawn="1">
          <p15:clr>
            <a:srgbClr val="A4A3A4"/>
          </p15:clr>
        </p15:guide>
        <p15:guide id="2" pos="230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E0211"/>
    <a:srgbClr val="66FF66"/>
    <a:srgbClr val="6600FF"/>
    <a:srgbClr val="D6A300"/>
    <a:srgbClr val="FF3300"/>
    <a:srgbClr val="FFFF00"/>
    <a:srgbClr val="FF9900"/>
    <a:srgbClr val="00FF99"/>
    <a:srgbClr val="FF99FF"/>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89" autoAdjust="0"/>
    <p:restoredTop sz="92621" autoAdjust="0"/>
  </p:normalViewPr>
  <p:slideViewPr>
    <p:cSldViewPr>
      <p:cViewPr>
        <p:scale>
          <a:sx n="100" d="100"/>
          <a:sy n="100" d="100"/>
        </p:scale>
        <p:origin x="-782" y="-360"/>
      </p:cViewPr>
      <p:guideLst>
        <p:guide orient="horz" pos="1620"/>
        <p:guide pos="2880"/>
      </p:guideLst>
    </p:cSldViewPr>
  </p:slideViewPr>
  <p:outlineViewPr>
    <p:cViewPr>
      <p:scale>
        <a:sx n="33" d="100"/>
        <a:sy n="33" d="100"/>
      </p:scale>
      <p:origin x="77" y="115445"/>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604" y="-96"/>
      </p:cViewPr>
      <p:guideLst>
        <p:guide orient="horz" pos="2934"/>
        <p:guide pos="215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2210" cy="465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15" tIns="46459" rIns="92915" bIns="46459" numCol="1" anchor="t" anchorCtr="0" compatLnSpc="1">
            <a:prstTxWarp prst="textNoShape">
              <a:avLst/>
            </a:prstTxWarp>
          </a:bodyPr>
          <a:lstStyle>
            <a:lvl1pPr algn="l" defTabSz="928753" eaLnBrk="1" hangingPunct="1">
              <a:defRPr sz="1100" i="0"/>
            </a:lvl1pPr>
          </a:lstStyle>
          <a:p>
            <a:pPr>
              <a:defRPr/>
            </a:pPr>
            <a:endParaRPr lang="en-US" altLang="en-US" dirty="0"/>
          </a:p>
        </p:txBody>
      </p:sp>
      <p:sp>
        <p:nvSpPr>
          <p:cNvPr id="2051" name="Rectangle 3"/>
          <p:cNvSpPr>
            <a:spLocks noGrp="1" noChangeArrowheads="1"/>
          </p:cNvSpPr>
          <p:nvPr>
            <p:ph type="dt" sz="quarter" idx="1"/>
          </p:nvPr>
        </p:nvSpPr>
        <p:spPr bwMode="auto">
          <a:xfrm>
            <a:off x="3885793" y="0"/>
            <a:ext cx="2972208" cy="465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15" tIns="46459" rIns="92915" bIns="46459" numCol="1" anchor="t" anchorCtr="0" compatLnSpc="1">
            <a:prstTxWarp prst="textNoShape">
              <a:avLst/>
            </a:prstTxWarp>
          </a:bodyPr>
          <a:lstStyle>
            <a:lvl1pPr algn="r" defTabSz="928753" eaLnBrk="1" hangingPunct="1">
              <a:defRPr sz="1100" i="0"/>
            </a:lvl1pPr>
          </a:lstStyle>
          <a:p>
            <a:pPr>
              <a:defRPr/>
            </a:pPr>
            <a:endParaRPr lang="en-US" altLang="en-US" dirty="0"/>
          </a:p>
        </p:txBody>
      </p:sp>
      <p:sp>
        <p:nvSpPr>
          <p:cNvPr id="2052" name="Rectangle 4"/>
          <p:cNvSpPr>
            <a:spLocks noGrp="1" noChangeArrowheads="1"/>
          </p:cNvSpPr>
          <p:nvPr>
            <p:ph type="ftr" sz="quarter" idx="2"/>
          </p:nvPr>
        </p:nvSpPr>
        <p:spPr bwMode="auto">
          <a:xfrm>
            <a:off x="0" y="8848328"/>
            <a:ext cx="2972210"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15" tIns="46459" rIns="92915" bIns="46459" numCol="1" anchor="b" anchorCtr="0" compatLnSpc="1">
            <a:prstTxWarp prst="textNoShape">
              <a:avLst/>
            </a:prstTxWarp>
          </a:bodyPr>
          <a:lstStyle>
            <a:lvl1pPr algn="l" defTabSz="928753" eaLnBrk="1" hangingPunct="1">
              <a:defRPr sz="1100" i="0"/>
            </a:lvl1pPr>
          </a:lstStyle>
          <a:p>
            <a:pPr>
              <a:defRPr/>
            </a:pPr>
            <a:endParaRPr lang="en-US" altLang="en-US" dirty="0"/>
          </a:p>
        </p:txBody>
      </p:sp>
      <p:sp>
        <p:nvSpPr>
          <p:cNvPr id="2053" name="Rectangle 5"/>
          <p:cNvSpPr>
            <a:spLocks noGrp="1" noChangeArrowheads="1"/>
          </p:cNvSpPr>
          <p:nvPr>
            <p:ph type="sldNum" sz="quarter" idx="3"/>
          </p:nvPr>
        </p:nvSpPr>
        <p:spPr bwMode="auto">
          <a:xfrm>
            <a:off x="3885793" y="8848328"/>
            <a:ext cx="2972208"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915" tIns="46459" rIns="92915" bIns="46459" numCol="1" anchor="b" anchorCtr="0" compatLnSpc="1">
            <a:prstTxWarp prst="textNoShape">
              <a:avLst/>
            </a:prstTxWarp>
          </a:bodyPr>
          <a:lstStyle>
            <a:lvl1pPr algn="r" defTabSz="928753" eaLnBrk="1" hangingPunct="1">
              <a:defRPr sz="1100" i="0"/>
            </a:lvl1pPr>
          </a:lstStyle>
          <a:p>
            <a:pPr>
              <a:defRPr/>
            </a:pPr>
            <a:fld id="{73F76AC2-2E7F-4647-AEED-442EF7CF1E89}" type="slidenum">
              <a:rPr lang="en-US" altLang="en-US"/>
              <a:pPr>
                <a:defRPr/>
              </a:pPr>
              <a:t>‹#›</a:t>
            </a:fld>
            <a:endParaRPr lang="en-US" altLang="en-US" dirty="0"/>
          </a:p>
        </p:txBody>
      </p:sp>
    </p:spTree>
    <p:extLst>
      <p:ext uri="{BB962C8B-B14F-4D97-AF65-F5344CB8AC3E}">
        <p14:creationId xmlns:p14="http://schemas.microsoft.com/office/powerpoint/2010/main" xmlns="" val="2589163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2210" cy="465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915" tIns="46459" rIns="92915" bIns="46459" numCol="1" anchor="t" anchorCtr="0" compatLnSpc="1">
            <a:prstTxWarp prst="textNoShape">
              <a:avLst/>
            </a:prstTxWarp>
          </a:bodyPr>
          <a:lstStyle>
            <a:lvl1pPr algn="l" defTabSz="928753" eaLnBrk="1" hangingPunct="1">
              <a:defRPr sz="1100" i="0"/>
            </a:lvl1pPr>
          </a:lstStyle>
          <a:p>
            <a:pPr>
              <a:defRPr/>
            </a:pPr>
            <a:endParaRPr lang="en-US" altLang="en-US" dirty="0"/>
          </a:p>
        </p:txBody>
      </p:sp>
      <p:sp>
        <p:nvSpPr>
          <p:cNvPr id="3075" name="Rectangle 3"/>
          <p:cNvSpPr>
            <a:spLocks noGrp="1" noChangeArrowheads="1"/>
          </p:cNvSpPr>
          <p:nvPr>
            <p:ph type="dt" idx="1"/>
          </p:nvPr>
        </p:nvSpPr>
        <p:spPr bwMode="auto">
          <a:xfrm>
            <a:off x="3885793" y="0"/>
            <a:ext cx="2972208" cy="465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915" tIns="46459" rIns="92915" bIns="46459" numCol="1" anchor="t" anchorCtr="0" compatLnSpc="1">
            <a:prstTxWarp prst="textNoShape">
              <a:avLst/>
            </a:prstTxWarp>
          </a:bodyPr>
          <a:lstStyle>
            <a:lvl1pPr algn="r" defTabSz="928753" eaLnBrk="1" hangingPunct="1">
              <a:defRPr sz="1100" i="0"/>
            </a:lvl1pPr>
          </a:lstStyle>
          <a:p>
            <a:pPr>
              <a:defRPr/>
            </a:pPr>
            <a:endParaRPr lang="en-US" altLang="en-US" dirty="0"/>
          </a:p>
        </p:txBody>
      </p:sp>
      <p:sp>
        <p:nvSpPr>
          <p:cNvPr id="12292" name="Rectangle 4"/>
          <p:cNvSpPr>
            <a:spLocks noGrp="1" noRot="1" noChangeAspect="1" noChangeArrowheads="1" noTextEdit="1"/>
          </p:cNvSpPr>
          <p:nvPr>
            <p:ph type="sldImg" idx="2"/>
          </p:nvPr>
        </p:nvSpPr>
        <p:spPr bwMode="auto">
          <a:xfrm>
            <a:off x="325438" y="698500"/>
            <a:ext cx="6210300" cy="349408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912050" y="4423376"/>
            <a:ext cx="5033901" cy="4191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915" tIns="46459" rIns="92915" bIns="464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8328"/>
            <a:ext cx="2972210"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915" tIns="46459" rIns="92915" bIns="46459" numCol="1" anchor="b" anchorCtr="0" compatLnSpc="1">
            <a:prstTxWarp prst="textNoShape">
              <a:avLst/>
            </a:prstTxWarp>
          </a:bodyPr>
          <a:lstStyle>
            <a:lvl1pPr algn="l" defTabSz="928753" eaLnBrk="1" hangingPunct="1">
              <a:defRPr sz="1100" i="0"/>
            </a:lvl1pPr>
          </a:lstStyle>
          <a:p>
            <a:pPr>
              <a:defRPr/>
            </a:pPr>
            <a:endParaRPr lang="en-US" altLang="en-US" dirty="0"/>
          </a:p>
        </p:txBody>
      </p:sp>
      <p:sp>
        <p:nvSpPr>
          <p:cNvPr id="3079" name="Rectangle 7"/>
          <p:cNvSpPr>
            <a:spLocks noGrp="1" noChangeArrowheads="1"/>
          </p:cNvSpPr>
          <p:nvPr>
            <p:ph type="sldNum" sz="quarter" idx="5"/>
          </p:nvPr>
        </p:nvSpPr>
        <p:spPr bwMode="auto">
          <a:xfrm>
            <a:off x="3885793" y="8848328"/>
            <a:ext cx="2972208"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2915" tIns="46459" rIns="92915" bIns="46459" numCol="1" anchor="b" anchorCtr="0" compatLnSpc="1">
            <a:prstTxWarp prst="textNoShape">
              <a:avLst/>
            </a:prstTxWarp>
          </a:bodyPr>
          <a:lstStyle>
            <a:lvl1pPr algn="r" defTabSz="928753" eaLnBrk="1" hangingPunct="1">
              <a:defRPr sz="1100" i="0"/>
            </a:lvl1pPr>
          </a:lstStyle>
          <a:p>
            <a:pPr>
              <a:defRPr/>
            </a:pPr>
            <a:fld id="{4CAB60DA-A762-479A-90F9-95C3DD5B090B}" type="slidenum">
              <a:rPr lang="en-US" altLang="en-US"/>
              <a:pPr>
                <a:defRPr/>
              </a:pPr>
              <a:t>‹#›</a:t>
            </a:fld>
            <a:endParaRPr lang="en-US" altLang="en-US" dirty="0"/>
          </a:p>
        </p:txBody>
      </p:sp>
    </p:spTree>
    <p:extLst>
      <p:ext uri="{BB962C8B-B14F-4D97-AF65-F5344CB8AC3E}">
        <p14:creationId xmlns:p14="http://schemas.microsoft.com/office/powerpoint/2010/main" xmlns="" val="31886936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325438" y="698500"/>
            <a:ext cx="6210300" cy="3494088"/>
          </a:xfrm>
          <a:ln/>
        </p:spPr>
      </p:sp>
      <p:sp>
        <p:nvSpPr>
          <p:cNvPr id="15363" name="Notes Placeholder 2"/>
          <p:cNvSpPr>
            <a:spLocks noGrp="1"/>
          </p:cNvSpPr>
          <p:nvPr>
            <p:ph type="body" idx="1"/>
          </p:nvPr>
        </p:nvSpPr>
        <p:spPr>
          <a:noFill/>
        </p:spPr>
        <p:txBody>
          <a:bodyPr/>
          <a:lstStyle/>
          <a:p>
            <a:endParaRPr lang="en-US" altLang="en-US" dirty="0"/>
          </a:p>
        </p:txBody>
      </p:sp>
      <p:sp>
        <p:nvSpPr>
          <p:cNvPr id="15364" name="Slide Number Placeholder 3"/>
          <p:cNvSpPr>
            <a:spLocks noGrp="1"/>
          </p:cNvSpPr>
          <p:nvPr>
            <p:ph type="sldNum" sz="quarter" idx="5"/>
          </p:nvPr>
        </p:nvSpPr>
        <p:spPr>
          <a:noFill/>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29290" indent="-280496" defTabSz="928753">
              <a:defRPr sz="1300" i="1">
                <a:solidFill>
                  <a:schemeClr val="tx1"/>
                </a:solidFill>
                <a:latin typeface="Times New Roman" panose="02020603050405020304" pitchFamily="18" charset="0"/>
                <a:cs typeface="Arial" panose="020B0604020202020204" pitchFamily="34" charset="0"/>
              </a:defRPr>
            </a:lvl2pPr>
            <a:lvl3pPr marL="1121985" indent="-224397" defTabSz="928753">
              <a:defRPr sz="1300" i="1">
                <a:solidFill>
                  <a:schemeClr val="tx1"/>
                </a:solidFill>
                <a:latin typeface="Times New Roman" panose="02020603050405020304" pitchFamily="18" charset="0"/>
                <a:cs typeface="Arial" panose="020B0604020202020204" pitchFamily="34" charset="0"/>
              </a:defRPr>
            </a:lvl3pPr>
            <a:lvl4pPr marL="1570778" indent="-224397" defTabSz="928753">
              <a:defRPr sz="1300" i="1">
                <a:solidFill>
                  <a:schemeClr val="tx1"/>
                </a:solidFill>
                <a:latin typeface="Times New Roman" panose="02020603050405020304" pitchFamily="18" charset="0"/>
                <a:cs typeface="Arial" panose="020B0604020202020204" pitchFamily="34" charset="0"/>
              </a:defRPr>
            </a:lvl4pPr>
            <a:lvl5pPr marL="2019572" indent="-224397" defTabSz="928753">
              <a:defRPr sz="1300" i="1">
                <a:solidFill>
                  <a:schemeClr val="tx1"/>
                </a:solidFill>
                <a:latin typeface="Times New Roman" panose="02020603050405020304" pitchFamily="18" charset="0"/>
                <a:cs typeface="Arial" panose="020B0604020202020204" pitchFamily="34" charset="0"/>
              </a:defRPr>
            </a:lvl5pPr>
            <a:lvl6pPr marL="2468366"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17159"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365953"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14747"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DEFC8E80-CCBA-439B-8520-FED244B887C3}" type="slidenum">
              <a:rPr lang="en-US" altLang="en-US" sz="1100" i="0"/>
              <a:pPr/>
              <a:t>1</a:t>
            </a:fld>
            <a:endParaRPr lang="en-US" altLang="en-US" sz="1100" i="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DF579243-3C53-4C67-9EBA-8C42BE0C64FB}" type="slidenum">
              <a:rPr lang="en-US" altLang="en-US" sz="1100" i="0"/>
              <a:pPr/>
              <a:t>23</a:t>
            </a:fld>
            <a:endParaRPr lang="en-US" altLang="en-US" sz="1100" i="0" dirty="0"/>
          </a:p>
        </p:txBody>
      </p:sp>
      <p:sp>
        <p:nvSpPr>
          <p:cNvPr id="49155" name="Rectangle 2"/>
          <p:cNvSpPr>
            <a:spLocks noGrp="1" noRot="1" noChangeAspect="1" noChangeArrowheads="1" noTextEdit="1"/>
          </p:cNvSpPr>
          <p:nvPr>
            <p:ph type="sldImg"/>
          </p:nvPr>
        </p:nvSpPr>
        <p:spPr>
          <a:xfrm>
            <a:off x="325438" y="698500"/>
            <a:ext cx="6210300" cy="3494088"/>
          </a:xfrm>
          <a:ln/>
        </p:spPr>
      </p:sp>
      <p:sp>
        <p:nvSpPr>
          <p:cNvPr id="49156" name="Rectangle 3"/>
          <p:cNvSpPr>
            <a:spLocks noGrp="1" noChangeArrowheads="1"/>
          </p:cNvSpPr>
          <p:nvPr>
            <p:ph type="body" idx="1"/>
          </p:nvPr>
        </p:nvSpPr>
        <p:spPr>
          <a:noFill/>
        </p:spPr>
        <p:txBody>
          <a:bodyPr/>
          <a:lstStyle/>
          <a:p>
            <a:pPr eaLnBrk="1" hangingPunct="1"/>
            <a:r>
              <a:rPr lang="en-US" altLang="en-US" dirty="0"/>
              <a:t>Neville’s Slide</a:t>
            </a:r>
          </a:p>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786BDB78-5730-4400-A536-51571765E6B0}" type="slidenum">
              <a:rPr lang="en-US" altLang="en-US" sz="1100" i="0"/>
              <a:pPr/>
              <a:t>24</a:t>
            </a:fld>
            <a:endParaRPr lang="en-US" altLang="en-US" sz="1100" i="0" dirty="0"/>
          </a:p>
        </p:txBody>
      </p:sp>
      <p:sp>
        <p:nvSpPr>
          <p:cNvPr id="43011" name="Rectangle 2"/>
          <p:cNvSpPr>
            <a:spLocks noGrp="1" noRot="1" noChangeAspect="1" noChangeArrowheads="1" noTextEdit="1"/>
          </p:cNvSpPr>
          <p:nvPr>
            <p:ph type="sldImg"/>
          </p:nvPr>
        </p:nvSpPr>
        <p:spPr>
          <a:xfrm>
            <a:off x="325438" y="698500"/>
            <a:ext cx="6210300" cy="3494088"/>
          </a:xfrm>
          <a:ln/>
        </p:spPr>
      </p:sp>
      <p:sp>
        <p:nvSpPr>
          <p:cNvPr id="43012" name="Rectangle 3"/>
          <p:cNvSpPr>
            <a:spLocks noGrp="1" noChangeArrowheads="1"/>
          </p:cNvSpPr>
          <p:nvPr>
            <p:ph type="body" idx="1"/>
          </p:nvPr>
        </p:nvSpPr>
        <p:spPr>
          <a:noFill/>
        </p:spPr>
        <p:txBody>
          <a:bodyPr/>
          <a:lstStyle/>
          <a:p>
            <a:pPr eaLnBrk="1" hangingPunct="1"/>
            <a:r>
              <a:rPr lang="en-US" altLang="en-US" dirty="0"/>
              <a:t>Neville’s Slide</a:t>
            </a:r>
          </a:p>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7A9CC289-0226-4835-AC9E-4153E9100367}" type="slidenum">
              <a:rPr lang="en-US" altLang="en-US" sz="1100" i="0"/>
              <a:pPr/>
              <a:t>25</a:t>
            </a:fld>
            <a:endParaRPr lang="en-US" altLang="en-US" sz="1100" i="0" dirty="0"/>
          </a:p>
        </p:txBody>
      </p:sp>
      <p:sp>
        <p:nvSpPr>
          <p:cNvPr id="45059" name="Rectangle 2"/>
          <p:cNvSpPr>
            <a:spLocks noGrp="1" noRot="1" noChangeAspect="1" noChangeArrowheads="1" noTextEdit="1"/>
          </p:cNvSpPr>
          <p:nvPr>
            <p:ph type="sldImg"/>
          </p:nvPr>
        </p:nvSpPr>
        <p:spPr>
          <a:xfrm>
            <a:off x="325438" y="698500"/>
            <a:ext cx="6210300" cy="3494088"/>
          </a:xfrm>
          <a:ln/>
        </p:spPr>
      </p:sp>
      <p:sp>
        <p:nvSpPr>
          <p:cNvPr id="4506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CAC0E856-5C2C-426F-897F-0032285DCDC7}" type="slidenum">
              <a:rPr lang="en-US" altLang="en-US" sz="1100" i="0"/>
              <a:pPr/>
              <a:t>29</a:t>
            </a:fld>
            <a:endParaRPr lang="en-US" altLang="en-US" sz="1100" i="0" dirty="0"/>
          </a:p>
        </p:txBody>
      </p:sp>
      <p:sp>
        <p:nvSpPr>
          <p:cNvPr id="53251" name="Rectangle 2"/>
          <p:cNvSpPr>
            <a:spLocks noGrp="1" noRot="1" noChangeAspect="1" noChangeArrowheads="1" noTextEdit="1"/>
          </p:cNvSpPr>
          <p:nvPr>
            <p:ph type="sldImg"/>
          </p:nvPr>
        </p:nvSpPr>
        <p:spPr>
          <a:xfrm>
            <a:off x="325438" y="698500"/>
            <a:ext cx="6210300" cy="3494088"/>
          </a:xfrm>
          <a:ln/>
        </p:spPr>
      </p:sp>
      <p:sp>
        <p:nvSpPr>
          <p:cNvPr id="53252" name="Rectangle 3"/>
          <p:cNvSpPr>
            <a:spLocks noGrp="1" noChangeArrowheads="1"/>
          </p:cNvSpPr>
          <p:nvPr>
            <p:ph type="body" idx="1"/>
          </p:nvPr>
        </p:nvSpPr>
        <p:spPr>
          <a:xfrm>
            <a:off x="912050" y="4421796"/>
            <a:ext cx="5033901" cy="4192975"/>
          </a:xfrm>
          <a:noFill/>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5793" y="8848328"/>
            <a:ext cx="2972208" cy="465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92915" tIns="46459" rIns="92915" bIns="46459" anchor="b"/>
          <a:lstStyle>
            <a:lvl1pPr defTabSz="946150">
              <a:defRPr sz="1400" i="1">
                <a:solidFill>
                  <a:schemeClr val="tx1"/>
                </a:solidFill>
                <a:latin typeface="Times New Roman" panose="02020603050405020304" pitchFamily="18" charset="0"/>
                <a:cs typeface="Arial" panose="020B0604020202020204" pitchFamily="34" charset="0"/>
              </a:defRPr>
            </a:lvl1pPr>
            <a:lvl2pPr marL="755650" indent="-290513" defTabSz="946150">
              <a:defRPr sz="1400" i="1">
                <a:solidFill>
                  <a:schemeClr val="tx1"/>
                </a:solidFill>
                <a:latin typeface="Times New Roman" panose="02020603050405020304" pitchFamily="18" charset="0"/>
                <a:cs typeface="Arial" panose="020B0604020202020204" pitchFamily="34" charset="0"/>
              </a:defRPr>
            </a:lvl2pPr>
            <a:lvl3pPr marL="1162050" indent="-231775" defTabSz="946150">
              <a:defRPr sz="1400" i="1">
                <a:solidFill>
                  <a:schemeClr val="tx1"/>
                </a:solidFill>
                <a:latin typeface="Times New Roman" panose="02020603050405020304" pitchFamily="18" charset="0"/>
                <a:cs typeface="Arial" panose="020B0604020202020204" pitchFamily="34" charset="0"/>
              </a:defRPr>
            </a:lvl3pPr>
            <a:lvl4pPr marL="1627188" indent="-231775" defTabSz="946150">
              <a:defRPr sz="1400" i="1">
                <a:solidFill>
                  <a:schemeClr val="tx1"/>
                </a:solidFill>
                <a:latin typeface="Times New Roman" panose="02020603050405020304" pitchFamily="18" charset="0"/>
                <a:cs typeface="Arial" panose="020B0604020202020204" pitchFamily="34" charset="0"/>
              </a:defRPr>
            </a:lvl4pPr>
            <a:lvl5pPr marL="2092325" indent="-231775" defTabSz="946150">
              <a:defRPr sz="1400" i="1">
                <a:solidFill>
                  <a:schemeClr val="tx1"/>
                </a:solidFill>
                <a:latin typeface="Times New Roman" panose="02020603050405020304" pitchFamily="18" charset="0"/>
                <a:cs typeface="Arial" panose="020B0604020202020204" pitchFamily="34" charset="0"/>
              </a:defRPr>
            </a:lvl5pPr>
            <a:lvl6pPr marL="2549525" indent="-231775" defTabSz="94615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3006725" indent="-231775" defTabSz="94615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63925" indent="-231775" defTabSz="94615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921125" indent="-231775" defTabSz="94615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r" eaLnBrk="1" hangingPunct="1"/>
            <a:fld id="{CEE99016-0AC1-4632-BC22-FE434E6647AD}" type="slidenum">
              <a:rPr lang="en-US" altLang="en-US" sz="1100" i="0"/>
              <a:pPr algn="r" eaLnBrk="1" hangingPunct="1"/>
              <a:t>30</a:t>
            </a:fld>
            <a:endParaRPr lang="en-US" altLang="en-US" sz="1100" i="0" dirty="0"/>
          </a:p>
        </p:txBody>
      </p:sp>
      <p:sp>
        <p:nvSpPr>
          <p:cNvPr id="55299" name="Rectangle 2"/>
          <p:cNvSpPr>
            <a:spLocks noGrp="1" noRot="1" noChangeAspect="1" noChangeArrowheads="1" noTextEdit="1"/>
          </p:cNvSpPr>
          <p:nvPr>
            <p:ph type="sldImg"/>
          </p:nvPr>
        </p:nvSpPr>
        <p:spPr>
          <a:xfrm>
            <a:off x="325438" y="698500"/>
            <a:ext cx="6210300" cy="3494088"/>
          </a:xfrm>
          <a:ln/>
        </p:spPr>
      </p:sp>
      <p:sp>
        <p:nvSpPr>
          <p:cNvPr id="5530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51297000-484A-490B-BBA7-967A37449EFF}" type="slidenum">
              <a:rPr lang="en-US" altLang="en-US" sz="1100" i="0"/>
              <a:pPr/>
              <a:t>61</a:t>
            </a:fld>
            <a:endParaRPr lang="en-US" altLang="en-US" sz="1100" i="0" dirty="0"/>
          </a:p>
        </p:txBody>
      </p:sp>
      <p:sp>
        <p:nvSpPr>
          <p:cNvPr id="81923" name="Rectangle 2"/>
          <p:cNvSpPr>
            <a:spLocks noGrp="1" noRot="1" noChangeAspect="1" noChangeArrowheads="1" noTextEdit="1"/>
          </p:cNvSpPr>
          <p:nvPr>
            <p:ph type="sldImg"/>
          </p:nvPr>
        </p:nvSpPr>
        <p:spPr>
          <a:xfrm>
            <a:off x="325438" y="698500"/>
            <a:ext cx="6210300" cy="3494088"/>
          </a:xfrm>
          <a:ln/>
        </p:spPr>
      </p:sp>
      <p:sp>
        <p:nvSpPr>
          <p:cNvPr id="8192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57D9F62B-BA56-4BA5-87E2-6B1CA59B3FC3}" type="slidenum">
              <a:rPr lang="en-US" altLang="en-US" sz="1100" i="0"/>
              <a:pPr/>
              <a:t>63</a:t>
            </a:fld>
            <a:endParaRPr lang="en-US" altLang="en-US" sz="1100" i="0" dirty="0"/>
          </a:p>
        </p:txBody>
      </p:sp>
      <p:sp>
        <p:nvSpPr>
          <p:cNvPr id="84995" name="Rectangle 2"/>
          <p:cNvSpPr>
            <a:spLocks noGrp="1" noRot="1" noChangeAspect="1" noChangeArrowheads="1" noTextEdit="1"/>
          </p:cNvSpPr>
          <p:nvPr>
            <p:ph type="sldImg"/>
          </p:nvPr>
        </p:nvSpPr>
        <p:spPr>
          <a:xfrm>
            <a:off x="325438" y="698500"/>
            <a:ext cx="6210300" cy="3494088"/>
          </a:xfrm>
          <a:ln/>
        </p:spPr>
      </p:sp>
      <p:sp>
        <p:nvSpPr>
          <p:cNvPr id="8499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2160D5BC-28EE-4DCE-B474-BAB0EDE58E0F}" type="slidenum">
              <a:rPr lang="en-US" altLang="en-US" sz="1100" i="0"/>
              <a:pPr/>
              <a:t>64</a:t>
            </a:fld>
            <a:endParaRPr lang="en-US" altLang="en-US" sz="1100" i="0" dirty="0"/>
          </a:p>
        </p:txBody>
      </p:sp>
      <p:sp>
        <p:nvSpPr>
          <p:cNvPr id="87043" name="Rectangle 2"/>
          <p:cNvSpPr>
            <a:spLocks noGrp="1" noRot="1" noChangeAspect="1" noChangeArrowheads="1" noTextEdit="1"/>
          </p:cNvSpPr>
          <p:nvPr>
            <p:ph type="sldImg"/>
          </p:nvPr>
        </p:nvSpPr>
        <p:spPr>
          <a:xfrm>
            <a:off x="325438" y="698500"/>
            <a:ext cx="6210300" cy="3494088"/>
          </a:xfrm>
          <a:ln/>
        </p:spPr>
      </p:sp>
      <p:sp>
        <p:nvSpPr>
          <p:cNvPr id="8704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7752EB66-7390-44ED-951E-D6D7A683B694}" type="slidenum">
              <a:rPr lang="en-US" altLang="en-US" sz="1100" i="0"/>
              <a:pPr/>
              <a:t>65</a:t>
            </a:fld>
            <a:endParaRPr lang="en-US" altLang="en-US" sz="1100" i="0" dirty="0"/>
          </a:p>
        </p:txBody>
      </p:sp>
      <p:sp>
        <p:nvSpPr>
          <p:cNvPr id="89091" name="Rectangle 2"/>
          <p:cNvSpPr>
            <a:spLocks noGrp="1" noRot="1" noChangeAspect="1" noChangeArrowheads="1" noTextEdit="1"/>
          </p:cNvSpPr>
          <p:nvPr>
            <p:ph type="sldImg"/>
          </p:nvPr>
        </p:nvSpPr>
        <p:spPr>
          <a:xfrm>
            <a:off x="325438" y="698500"/>
            <a:ext cx="6210300" cy="3494088"/>
          </a:xfrm>
          <a:ln/>
        </p:spPr>
      </p:sp>
      <p:sp>
        <p:nvSpPr>
          <p:cNvPr id="8909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5E8846C9-5008-48CF-935C-0064D6DDC44B}" type="slidenum">
              <a:rPr lang="en-US" altLang="en-US" sz="1100" i="0"/>
              <a:pPr/>
              <a:t>66</a:t>
            </a:fld>
            <a:endParaRPr lang="en-US" altLang="en-US" sz="1100" i="0" dirty="0"/>
          </a:p>
        </p:txBody>
      </p:sp>
      <p:sp>
        <p:nvSpPr>
          <p:cNvPr id="91139" name="Rectangle 2"/>
          <p:cNvSpPr>
            <a:spLocks noGrp="1" noRot="1" noChangeAspect="1" noChangeArrowheads="1" noTextEdit="1"/>
          </p:cNvSpPr>
          <p:nvPr>
            <p:ph type="sldImg"/>
          </p:nvPr>
        </p:nvSpPr>
        <p:spPr>
          <a:xfrm>
            <a:off x="325438" y="698500"/>
            <a:ext cx="6210300" cy="3494088"/>
          </a:xfrm>
          <a:ln/>
        </p:spPr>
      </p:sp>
      <p:sp>
        <p:nvSpPr>
          <p:cNvPr id="9114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14908B0C-58C9-4A46-A690-9853C9BC01E7}" type="slidenum">
              <a:rPr lang="en-US" altLang="en-US" sz="1100" i="0"/>
              <a:pPr/>
              <a:t>3</a:t>
            </a:fld>
            <a:endParaRPr lang="en-US" altLang="en-US" sz="1100" i="0" dirty="0"/>
          </a:p>
        </p:txBody>
      </p:sp>
      <p:sp>
        <p:nvSpPr>
          <p:cNvPr id="18435" name="Rectangle 2"/>
          <p:cNvSpPr>
            <a:spLocks noGrp="1" noRot="1" noChangeAspect="1" noChangeArrowheads="1" noTextEdit="1"/>
          </p:cNvSpPr>
          <p:nvPr>
            <p:ph type="sldImg"/>
          </p:nvPr>
        </p:nvSpPr>
        <p:spPr>
          <a:xfrm>
            <a:off x="325438" y="698500"/>
            <a:ext cx="6210300" cy="3494088"/>
          </a:xfrm>
          <a:ln/>
        </p:spPr>
      </p:sp>
      <p:sp>
        <p:nvSpPr>
          <p:cNvPr id="1843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B45E3EDE-462A-4754-AAD9-353C70403468}" type="slidenum">
              <a:rPr lang="en-US" altLang="en-US" sz="1100" i="0"/>
              <a:pPr/>
              <a:t>68</a:t>
            </a:fld>
            <a:endParaRPr lang="en-US" altLang="en-US" sz="1100" i="0" dirty="0"/>
          </a:p>
        </p:txBody>
      </p:sp>
      <p:sp>
        <p:nvSpPr>
          <p:cNvPr id="93187" name="Rectangle 2"/>
          <p:cNvSpPr>
            <a:spLocks noGrp="1" noRot="1" noChangeAspect="1" noChangeArrowheads="1" noTextEdit="1"/>
          </p:cNvSpPr>
          <p:nvPr>
            <p:ph type="sldImg"/>
          </p:nvPr>
        </p:nvSpPr>
        <p:spPr>
          <a:xfrm>
            <a:off x="325438" y="698500"/>
            <a:ext cx="6210300" cy="3494088"/>
          </a:xfrm>
          <a:ln/>
        </p:spPr>
      </p:sp>
      <p:sp>
        <p:nvSpPr>
          <p:cNvPr id="9318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9F2BF2D2-8C53-4603-838D-5308F5AF317B}" type="slidenum">
              <a:rPr lang="en-US" altLang="en-US" sz="1100" i="0"/>
              <a:pPr/>
              <a:t>69</a:t>
            </a:fld>
            <a:endParaRPr lang="en-US" altLang="en-US" sz="1100" i="0" dirty="0"/>
          </a:p>
        </p:txBody>
      </p:sp>
      <p:sp>
        <p:nvSpPr>
          <p:cNvPr id="95235" name="Rectangle 2"/>
          <p:cNvSpPr>
            <a:spLocks noGrp="1" noRot="1" noChangeAspect="1" noChangeArrowheads="1" noTextEdit="1"/>
          </p:cNvSpPr>
          <p:nvPr>
            <p:ph type="sldImg"/>
          </p:nvPr>
        </p:nvSpPr>
        <p:spPr>
          <a:xfrm>
            <a:off x="325438" y="698500"/>
            <a:ext cx="6210300" cy="3494088"/>
          </a:xfrm>
          <a:ln/>
        </p:spPr>
      </p:sp>
      <p:sp>
        <p:nvSpPr>
          <p:cNvPr id="9523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6C278FB9-8E50-48FC-94B2-D996B641A9DB}" type="slidenum">
              <a:rPr lang="en-US" altLang="en-US" sz="1100" i="0"/>
              <a:pPr/>
              <a:t>70</a:t>
            </a:fld>
            <a:endParaRPr lang="en-US" altLang="en-US" sz="1100" i="0" dirty="0"/>
          </a:p>
        </p:txBody>
      </p:sp>
      <p:sp>
        <p:nvSpPr>
          <p:cNvPr id="99331" name="Rectangle 2"/>
          <p:cNvSpPr>
            <a:spLocks noGrp="1" noRot="1" noChangeAspect="1" noChangeArrowheads="1" noTextEdit="1"/>
          </p:cNvSpPr>
          <p:nvPr>
            <p:ph type="sldImg"/>
          </p:nvPr>
        </p:nvSpPr>
        <p:spPr>
          <a:xfrm>
            <a:off x="325438" y="698500"/>
            <a:ext cx="6210300" cy="3494088"/>
          </a:xfrm>
          <a:ln/>
        </p:spPr>
      </p:sp>
      <p:sp>
        <p:nvSpPr>
          <p:cNvPr id="9933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673A109A-C1BC-4F1E-8212-A2E79F6205ED}" type="slidenum">
              <a:rPr lang="en-US" altLang="en-US" sz="1100" i="0"/>
              <a:pPr/>
              <a:t>71</a:t>
            </a:fld>
            <a:endParaRPr lang="en-US" altLang="en-US" sz="1100" i="0" dirty="0"/>
          </a:p>
        </p:txBody>
      </p:sp>
      <p:sp>
        <p:nvSpPr>
          <p:cNvPr id="103427" name="Rectangle 2"/>
          <p:cNvSpPr>
            <a:spLocks noGrp="1" noRot="1" noChangeAspect="1" noChangeArrowheads="1" noTextEdit="1"/>
          </p:cNvSpPr>
          <p:nvPr>
            <p:ph type="sldImg"/>
          </p:nvPr>
        </p:nvSpPr>
        <p:spPr>
          <a:xfrm>
            <a:off x="325438" y="698500"/>
            <a:ext cx="6210300" cy="3494088"/>
          </a:xfrm>
          <a:ln/>
        </p:spPr>
      </p:sp>
      <p:sp>
        <p:nvSpPr>
          <p:cNvPr id="10342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6F4B45D1-5658-4E47-B0B6-A629C745EF09}" type="slidenum">
              <a:rPr lang="en-US" altLang="en-US" sz="1100" i="0"/>
              <a:pPr/>
              <a:t>72</a:t>
            </a:fld>
            <a:endParaRPr lang="en-US" altLang="en-US" sz="1100" i="0" dirty="0"/>
          </a:p>
        </p:txBody>
      </p:sp>
      <p:sp>
        <p:nvSpPr>
          <p:cNvPr id="105475" name="Rectangle 2"/>
          <p:cNvSpPr>
            <a:spLocks noGrp="1" noRot="1" noChangeAspect="1" noChangeArrowheads="1" noTextEdit="1"/>
          </p:cNvSpPr>
          <p:nvPr>
            <p:ph type="sldImg"/>
          </p:nvPr>
        </p:nvSpPr>
        <p:spPr>
          <a:xfrm>
            <a:off x="325438" y="698500"/>
            <a:ext cx="6210300" cy="3494088"/>
          </a:xfrm>
          <a:ln/>
        </p:spPr>
      </p:sp>
      <p:sp>
        <p:nvSpPr>
          <p:cNvPr id="10547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BD376997-1035-43A0-82E0-8EB09B50EAF1}" type="slidenum">
              <a:rPr lang="en-US" altLang="en-US" sz="1100" i="0"/>
              <a:pPr/>
              <a:t>73</a:t>
            </a:fld>
            <a:endParaRPr lang="en-US" altLang="en-US" sz="1100" i="0" dirty="0"/>
          </a:p>
        </p:txBody>
      </p:sp>
      <p:sp>
        <p:nvSpPr>
          <p:cNvPr id="107523" name="Rectangle 2"/>
          <p:cNvSpPr>
            <a:spLocks noGrp="1" noRot="1" noChangeAspect="1" noChangeArrowheads="1" noTextEdit="1"/>
          </p:cNvSpPr>
          <p:nvPr>
            <p:ph type="sldImg"/>
          </p:nvPr>
        </p:nvSpPr>
        <p:spPr>
          <a:xfrm>
            <a:off x="325438" y="698500"/>
            <a:ext cx="6210300" cy="3494088"/>
          </a:xfrm>
          <a:ln/>
        </p:spPr>
      </p:sp>
      <p:sp>
        <p:nvSpPr>
          <p:cNvPr id="10752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1D4DD35D-BD2E-4499-993A-80B84CAF7DB6}" type="slidenum">
              <a:rPr lang="en-US" altLang="en-US" sz="1100" i="0"/>
              <a:pPr/>
              <a:t>74</a:t>
            </a:fld>
            <a:endParaRPr lang="en-US" altLang="en-US" sz="1100" i="0" dirty="0"/>
          </a:p>
        </p:txBody>
      </p:sp>
      <p:sp>
        <p:nvSpPr>
          <p:cNvPr id="109571" name="Rectangle 2"/>
          <p:cNvSpPr>
            <a:spLocks noGrp="1" noRot="1" noChangeAspect="1" noChangeArrowheads="1" noTextEdit="1"/>
          </p:cNvSpPr>
          <p:nvPr>
            <p:ph type="sldImg"/>
          </p:nvPr>
        </p:nvSpPr>
        <p:spPr>
          <a:xfrm>
            <a:off x="325438" y="698500"/>
            <a:ext cx="6210300" cy="3494088"/>
          </a:xfrm>
          <a:ln/>
        </p:spPr>
      </p:sp>
      <p:sp>
        <p:nvSpPr>
          <p:cNvPr id="10957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A7A9D5F7-8008-4B1A-A298-3041A53D1515}" type="slidenum">
              <a:rPr lang="en-US" altLang="en-US" sz="1100" i="0"/>
              <a:pPr/>
              <a:t>75</a:t>
            </a:fld>
            <a:endParaRPr lang="en-US" altLang="en-US" sz="1100" i="0" dirty="0"/>
          </a:p>
        </p:txBody>
      </p:sp>
      <p:sp>
        <p:nvSpPr>
          <p:cNvPr id="111619" name="Rectangle 2"/>
          <p:cNvSpPr>
            <a:spLocks noGrp="1" noRot="1" noChangeAspect="1" noChangeArrowheads="1" noTextEdit="1"/>
          </p:cNvSpPr>
          <p:nvPr>
            <p:ph type="sldImg"/>
          </p:nvPr>
        </p:nvSpPr>
        <p:spPr>
          <a:xfrm>
            <a:off x="325438" y="698500"/>
            <a:ext cx="6210300" cy="3494088"/>
          </a:xfrm>
          <a:ln/>
        </p:spPr>
      </p:sp>
      <p:sp>
        <p:nvSpPr>
          <p:cNvPr id="11162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BD1043F1-9426-4DA8-8A05-579D8F9D43CC}" type="slidenum">
              <a:rPr lang="en-US" altLang="en-US" sz="1100" i="0"/>
              <a:pPr/>
              <a:t>76</a:t>
            </a:fld>
            <a:endParaRPr lang="en-US" altLang="en-US" sz="1100" i="0" dirty="0"/>
          </a:p>
        </p:txBody>
      </p:sp>
      <p:sp>
        <p:nvSpPr>
          <p:cNvPr id="113667" name="Rectangle 2"/>
          <p:cNvSpPr>
            <a:spLocks noGrp="1" noRot="1" noChangeAspect="1" noChangeArrowheads="1" noTextEdit="1"/>
          </p:cNvSpPr>
          <p:nvPr>
            <p:ph type="sldImg"/>
          </p:nvPr>
        </p:nvSpPr>
        <p:spPr>
          <a:xfrm>
            <a:off x="325438" y="698500"/>
            <a:ext cx="6210300" cy="3494088"/>
          </a:xfrm>
          <a:ln/>
        </p:spPr>
      </p:sp>
      <p:sp>
        <p:nvSpPr>
          <p:cNvPr id="11366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A16AF66F-4759-4222-B69F-0CC7BA9D279F}" type="slidenum">
              <a:rPr lang="en-US" altLang="en-US" sz="1100" i="0"/>
              <a:pPr/>
              <a:t>79</a:t>
            </a:fld>
            <a:endParaRPr lang="en-US" altLang="en-US" sz="1100" i="0" dirty="0"/>
          </a:p>
        </p:txBody>
      </p:sp>
      <p:sp>
        <p:nvSpPr>
          <p:cNvPr id="117763" name="Rectangle 2"/>
          <p:cNvSpPr>
            <a:spLocks noGrp="1" noRot="1" noChangeAspect="1" noChangeArrowheads="1" noTextEdit="1"/>
          </p:cNvSpPr>
          <p:nvPr>
            <p:ph type="sldImg"/>
          </p:nvPr>
        </p:nvSpPr>
        <p:spPr>
          <a:xfrm>
            <a:off x="325438" y="698500"/>
            <a:ext cx="6210300" cy="3494088"/>
          </a:xfrm>
          <a:ln/>
        </p:spPr>
      </p:sp>
      <p:sp>
        <p:nvSpPr>
          <p:cNvPr id="11776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4E54A771-A299-48F3-AA91-D1CB86E5F2AA}" type="slidenum">
              <a:rPr lang="en-US" altLang="en-US" sz="1100" i="0"/>
              <a:pPr/>
              <a:t>6</a:t>
            </a:fld>
            <a:endParaRPr lang="en-US" altLang="en-US" sz="1100" i="0" dirty="0"/>
          </a:p>
        </p:txBody>
      </p:sp>
      <p:sp>
        <p:nvSpPr>
          <p:cNvPr id="20483" name="Rectangle 2"/>
          <p:cNvSpPr>
            <a:spLocks noGrp="1" noRot="1" noChangeAspect="1" noChangeArrowheads="1" noTextEdit="1"/>
          </p:cNvSpPr>
          <p:nvPr>
            <p:ph type="sldImg"/>
          </p:nvPr>
        </p:nvSpPr>
        <p:spPr>
          <a:xfrm>
            <a:off x="325438" y="698500"/>
            <a:ext cx="6210300" cy="3494088"/>
          </a:xfrm>
          <a:ln/>
        </p:spPr>
      </p:sp>
      <p:sp>
        <p:nvSpPr>
          <p:cNvPr id="2048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809BDE24-C137-4C8D-B1EA-616F4AEBCFD9}" type="slidenum">
              <a:rPr lang="en-US" altLang="en-US" sz="1100" i="0"/>
              <a:pPr/>
              <a:t>82</a:t>
            </a:fld>
            <a:endParaRPr lang="en-US" altLang="en-US" sz="1100" i="0" dirty="0"/>
          </a:p>
        </p:txBody>
      </p:sp>
      <p:sp>
        <p:nvSpPr>
          <p:cNvPr id="120835" name="Rectangle 2"/>
          <p:cNvSpPr>
            <a:spLocks noGrp="1" noRot="1" noChangeAspect="1" noChangeArrowheads="1" noTextEdit="1"/>
          </p:cNvSpPr>
          <p:nvPr>
            <p:ph type="sldImg"/>
          </p:nvPr>
        </p:nvSpPr>
        <p:spPr>
          <a:xfrm>
            <a:off x="325438" y="698500"/>
            <a:ext cx="6210300" cy="3494088"/>
          </a:xfrm>
          <a:ln/>
        </p:spPr>
      </p:sp>
      <p:sp>
        <p:nvSpPr>
          <p:cNvPr id="120836"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7A354549-B964-4D70-9288-2C3CF4C8DE3C}" type="slidenum">
              <a:rPr lang="en-US" altLang="en-US" sz="1100" i="0"/>
              <a:pPr/>
              <a:t>83</a:t>
            </a:fld>
            <a:endParaRPr lang="en-US" altLang="en-US" sz="1100" i="0" dirty="0"/>
          </a:p>
        </p:txBody>
      </p:sp>
      <p:sp>
        <p:nvSpPr>
          <p:cNvPr id="122883" name="Rectangle 2"/>
          <p:cNvSpPr>
            <a:spLocks noGrp="1" noRot="1" noChangeAspect="1" noChangeArrowheads="1" noTextEdit="1"/>
          </p:cNvSpPr>
          <p:nvPr>
            <p:ph type="sldImg"/>
          </p:nvPr>
        </p:nvSpPr>
        <p:spPr>
          <a:xfrm>
            <a:off x="325438" y="698500"/>
            <a:ext cx="6210300" cy="3494088"/>
          </a:xfrm>
          <a:ln/>
        </p:spPr>
      </p:sp>
      <p:sp>
        <p:nvSpPr>
          <p:cNvPr id="12288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32A719B6-5D53-4DFD-8298-B64351C8A803}" type="slidenum">
              <a:rPr lang="en-US" altLang="en-US" sz="1100" i="0"/>
              <a:pPr/>
              <a:t>84</a:t>
            </a:fld>
            <a:endParaRPr lang="en-US" altLang="en-US" sz="1100" i="0" dirty="0"/>
          </a:p>
        </p:txBody>
      </p:sp>
      <p:sp>
        <p:nvSpPr>
          <p:cNvPr id="124931" name="Rectangle 2"/>
          <p:cNvSpPr>
            <a:spLocks noGrp="1" noRot="1" noChangeAspect="1" noChangeArrowheads="1" noTextEdit="1"/>
          </p:cNvSpPr>
          <p:nvPr>
            <p:ph type="sldImg"/>
          </p:nvPr>
        </p:nvSpPr>
        <p:spPr>
          <a:xfrm>
            <a:off x="325438" y="698500"/>
            <a:ext cx="6210300" cy="3494088"/>
          </a:xfrm>
          <a:ln/>
        </p:spPr>
      </p:sp>
      <p:sp>
        <p:nvSpPr>
          <p:cNvPr id="124932"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xmlns="" val="495293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A26211EA-5AF0-4D70-9396-04292E1C892F}" type="slidenum">
              <a:rPr lang="en-US" altLang="en-US" sz="1100" i="0"/>
              <a:pPr/>
              <a:t>85</a:t>
            </a:fld>
            <a:endParaRPr lang="en-US" altLang="en-US" sz="1100" i="0" dirty="0"/>
          </a:p>
        </p:txBody>
      </p:sp>
      <p:sp>
        <p:nvSpPr>
          <p:cNvPr id="126979" name="Rectangle 2"/>
          <p:cNvSpPr>
            <a:spLocks noGrp="1" noRot="1" noChangeAspect="1" noChangeArrowheads="1" noTextEdit="1"/>
          </p:cNvSpPr>
          <p:nvPr>
            <p:ph type="sldImg"/>
          </p:nvPr>
        </p:nvSpPr>
        <p:spPr>
          <a:xfrm>
            <a:off x="325438" y="698500"/>
            <a:ext cx="6210300" cy="3494088"/>
          </a:xfrm>
          <a:ln/>
        </p:spPr>
      </p:sp>
      <p:sp>
        <p:nvSpPr>
          <p:cNvPr id="12698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977BA2AE-239D-44AD-83FF-B629B2CA377D}" type="slidenum">
              <a:rPr lang="en-US" altLang="en-US" sz="1100" i="0"/>
              <a:pPr/>
              <a:t>86</a:t>
            </a:fld>
            <a:endParaRPr lang="en-US" altLang="en-US" sz="1100" i="0" dirty="0"/>
          </a:p>
        </p:txBody>
      </p:sp>
      <p:sp>
        <p:nvSpPr>
          <p:cNvPr id="129027" name="Rectangle 2"/>
          <p:cNvSpPr>
            <a:spLocks noGrp="1" noRot="1" noChangeAspect="1" noChangeArrowheads="1" noTextEdit="1"/>
          </p:cNvSpPr>
          <p:nvPr>
            <p:ph type="sldImg"/>
          </p:nvPr>
        </p:nvSpPr>
        <p:spPr>
          <a:xfrm>
            <a:off x="325438" y="698500"/>
            <a:ext cx="6210300" cy="3494088"/>
          </a:xfrm>
          <a:ln/>
        </p:spPr>
      </p:sp>
      <p:sp>
        <p:nvSpPr>
          <p:cNvPr id="129028"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46FAED59-B71B-418F-A5E8-937465C02C2F}" type="slidenum">
              <a:rPr lang="en-US" altLang="en-US" sz="1100" i="0"/>
              <a:pPr/>
              <a:t>89</a:t>
            </a:fld>
            <a:endParaRPr lang="en-US" altLang="en-US" sz="1100" i="0" dirty="0"/>
          </a:p>
        </p:txBody>
      </p:sp>
      <p:sp>
        <p:nvSpPr>
          <p:cNvPr id="136195" name="Rectangle 2"/>
          <p:cNvSpPr>
            <a:spLocks noGrp="1" noRot="1" noChangeAspect="1" noChangeArrowheads="1" noTextEdit="1"/>
          </p:cNvSpPr>
          <p:nvPr>
            <p:ph type="sldImg"/>
          </p:nvPr>
        </p:nvSpPr>
        <p:spPr>
          <a:xfrm>
            <a:off x="325438" y="698500"/>
            <a:ext cx="6210300" cy="3494088"/>
          </a:xfrm>
          <a:ln/>
        </p:spPr>
      </p:sp>
      <p:sp>
        <p:nvSpPr>
          <p:cNvPr id="1361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xmlns="" val="15920849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BB062263-BD47-4AFD-BA4C-209763420190}" type="slidenum">
              <a:rPr lang="en-US" altLang="en-US" sz="1100" i="0"/>
              <a:pPr/>
              <a:t>91</a:t>
            </a:fld>
            <a:endParaRPr lang="en-US" altLang="en-US" sz="1100" i="0" dirty="0"/>
          </a:p>
        </p:txBody>
      </p:sp>
      <p:sp>
        <p:nvSpPr>
          <p:cNvPr id="138243" name="Rectangle 2"/>
          <p:cNvSpPr>
            <a:spLocks noGrp="1" noRot="1" noChangeAspect="1" noChangeArrowheads="1" noTextEdit="1"/>
          </p:cNvSpPr>
          <p:nvPr>
            <p:ph type="sldImg"/>
          </p:nvPr>
        </p:nvSpPr>
        <p:spPr>
          <a:xfrm>
            <a:off x="325438" y="698500"/>
            <a:ext cx="6210300" cy="3494088"/>
          </a:xfrm>
          <a:ln/>
        </p:spPr>
      </p:sp>
      <p:sp>
        <p:nvSpPr>
          <p:cNvPr id="13824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xfrm>
            <a:off x="325438" y="698500"/>
            <a:ext cx="6210300" cy="3494088"/>
          </a:xfrm>
          <a:ln/>
        </p:spPr>
      </p:sp>
      <p:sp>
        <p:nvSpPr>
          <p:cNvPr id="148483" name="Notes Placeholder 2"/>
          <p:cNvSpPr>
            <a:spLocks noGrp="1"/>
          </p:cNvSpPr>
          <p:nvPr>
            <p:ph type="body" idx="1"/>
          </p:nvPr>
        </p:nvSpPr>
        <p:spPr>
          <a:noFill/>
        </p:spPr>
        <p:txBody>
          <a:bodyPr/>
          <a:lstStyle/>
          <a:p>
            <a:endParaRPr lang="en-US" altLang="en-US" dirty="0"/>
          </a:p>
        </p:txBody>
      </p:sp>
      <p:sp>
        <p:nvSpPr>
          <p:cNvPr id="148484" name="Slide Number Placeholder 3"/>
          <p:cNvSpPr>
            <a:spLocks noGrp="1"/>
          </p:cNvSpPr>
          <p:nvPr>
            <p:ph type="sldNum" sz="quarter" idx="5"/>
          </p:nvPr>
        </p:nvSpPr>
        <p:spPr>
          <a:noFill/>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29290" indent="-280496" defTabSz="928753">
              <a:defRPr sz="1300" i="1">
                <a:solidFill>
                  <a:schemeClr val="tx1"/>
                </a:solidFill>
                <a:latin typeface="Times New Roman" panose="02020603050405020304" pitchFamily="18" charset="0"/>
                <a:cs typeface="Arial" panose="020B0604020202020204" pitchFamily="34" charset="0"/>
              </a:defRPr>
            </a:lvl2pPr>
            <a:lvl3pPr marL="1121985" indent="-224397" defTabSz="928753">
              <a:defRPr sz="1300" i="1">
                <a:solidFill>
                  <a:schemeClr val="tx1"/>
                </a:solidFill>
                <a:latin typeface="Times New Roman" panose="02020603050405020304" pitchFamily="18" charset="0"/>
                <a:cs typeface="Arial" panose="020B0604020202020204" pitchFamily="34" charset="0"/>
              </a:defRPr>
            </a:lvl3pPr>
            <a:lvl4pPr marL="1570778" indent="-224397" defTabSz="928753">
              <a:defRPr sz="1300" i="1">
                <a:solidFill>
                  <a:schemeClr val="tx1"/>
                </a:solidFill>
                <a:latin typeface="Times New Roman" panose="02020603050405020304" pitchFamily="18" charset="0"/>
                <a:cs typeface="Arial" panose="020B0604020202020204" pitchFamily="34" charset="0"/>
              </a:defRPr>
            </a:lvl4pPr>
            <a:lvl5pPr marL="2019572" indent="-224397" defTabSz="928753">
              <a:defRPr sz="1300" i="1">
                <a:solidFill>
                  <a:schemeClr val="tx1"/>
                </a:solidFill>
                <a:latin typeface="Times New Roman" panose="02020603050405020304" pitchFamily="18" charset="0"/>
                <a:cs typeface="Arial" panose="020B0604020202020204" pitchFamily="34" charset="0"/>
              </a:defRPr>
            </a:lvl5pPr>
            <a:lvl6pPr marL="2468366"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17159"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365953"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14747" indent="-224397"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6E210981-753C-4620-B573-34C6110770F1}" type="slidenum">
              <a:rPr lang="en-US" altLang="en-US" sz="1100" i="0"/>
              <a:pPr/>
              <a:t>95</a:t>
            </a:fld>
            <a:endParaRPr lang="en-US" altLang="en-US" sz="1100" i="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3413E111-0727-4B23-A8CC-FF4B07611F4E}" type="slidenum">
              <a:rPr lang="en-US" altLang="en-US" sz="1100" i="0"/>
              <a:pPr/>
              <a:t>106</a:t>
            </a:fld>
            <a:endParaRPr lang="en-US" altLang="en-US" sz="1100" i="0" dirty="0"/>
          </a:p>
        </p:txBody>
      </p:sp>
      <p:sp>
        <p:nvSpPr>
          <p:cNvPr id="153603" name="Rectangle 2"/>
          <p:cNvSpPr>
            <a:spLocks noGrp="1" noRot="1" noChangeAspect="1" noChangeArrowheads="1" noTextEdit="1"/>
          </p:cNvSpPr>
          <p:nvPr>
            <p:ph type="sldImg"/>
          </p:nvPr>
        </p:nvSpPr>
        <p:spPr>
          <a:xfrm>
            <a:off x="325438" y="698500"/>
            <a:ext cx="6210300" cy="3494088"/>
          </a:xfrm>
          <a:ln/>
        </p:spPr>
      </p:sp>
      <p:sp>
        <p:nvSpPr>
          <p:cNvPr id="15360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296801B4-8456-474E-87CC-1CCD00B4BC68}" type="slidenum">
              <a:rPr lang="en-US" altLang="en-US" sz="1100" i="0"/>
              <a:pPr/>
              <a:t>107</a:t>
            </a:fld>
            <a:endParaRPr lang="en-US" altLang="en-US" sz="1100" i="0" dirty="0"/>
          </a:p>
        </p:txBody>
      </p:sp>
      <p:sp>
        <p:nvSpPr>
          <p:cNvPr id="155651" name="Rectangle 2"/>
          <p:cNvSpPr>
            <a:spLocks noGrp="1" noRot="1" noChangeAspect="1" noChangeArrowheads="1" noTextEdit="1"/>
          </p:cNvSpPr>
          <p:nvPr>
            <p:ph type="sldImg"/>
          </p:nvPr>
        </p:nvSpPr>
        <p:spPr>
          <a:xfrm>
            <a:off x="325438" y="698500"/>
            <a:ext cx="6210300" cy="3494088"/>
          </a:xfrm>
          <a:ln/>
        </p:spPr>
      </p:sp>
      <p:sp>
        <p:nvSpPr>
          <p:cNvPr id="15565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8876553F-8F02-479B-A53D-9B4B717F0E14}" type="slidenum">
              <a:rPr lang="en-US" altLang="en-US" sz="1100" i="0"/>
              <a:pPr/>
              <a:t>14</a:t>
            </a:fld>
            <a:endParaRPr lang="en-US" altLang="en-US" sz="1100" i="0" dirty="0"/>
          </a:p>
        </p:txBody>
      </p:sp>
      <p:sp>
        <p:nvSpPr>
          <p:cNvPr id="29699" name="Rectangle 2"/>
          <p:cNvSpPr>
            <a:spLocks noGrp="1" noRot="1" noChangeAspect="1" noChangeArrowheads="1" noTextEdit="1"/>
          </p:cNvSpPr>
          <p:nvPr>
            <p:ph type="sldImg"/>
          </p:nvPr>
        </p:nvSpPr>
        <p:spPr>
          <a:xfrm>
            <a:off x="325438" y="698500"/>
            <a:ext cx="6210300" cy="3494088"/>
          </a:xfrm>
          <a:ln/>
        </p:spPr>
      </p:sp>
      <p:sp>
        <p:nvSpPr>
          <p:cNvPr id="29700"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13170">
              <a:spcBef>
                <a:spcPct val="30000"/>
              </a:spcBef>
              <a:defRPr kumimoji="1" sz="1100">
                <a:solidFill>
                  <a:schemeClr val="tx1"/>
                </a:solidFill>
                <a:latin typeface="Times New Roman" panose="02020603050405020304" pitchFamily="18" charset="0"/>
              </a:defRPr>
            </a:lvl1pPr>
            <a:lvl2pPr marL="729290" indent="-280496" defTabSz="913170">
              <a:spcBef>
                <a:spcPct val="30000"/>
              </a:spcBef>
              <a:defRPr kumimoji="1" sz="1100">
                <a:solidFill>
                  <a:schemeClr val="tx1"/>
                </a:solidFill>
                <a:latin typeface="Times New Roman" panose="02020603050405020304" pitchFamily="18" charset="0"/>
              </a:defRPr>
            </a:lvl2pPr>
            <a:lvl3pPr marL="1121985" indent="-224397" defTabSz="913170">
              <a:spcBef>
                <a:spcPct val="30000"/>
              </a:spcBef>
              <a:defRPr kumimoji="1" sz="1100">
                <a:solidFill>
                  <a:schemeClr val="tx1"/>
                </a:solidFill>
                <a:latin typeface="Times New Roman" panose="02020603050405020304" pitchFamily="18" charset="0"/>
              </a:defRPr>
            </a:lvl3pPr>
            <a:lvl4pPr marL="1570778" indent="-224397" defTabSz="913170">
              <a:spcBef>
                <a:spcPct val="30000"/>
              </a:spcBef>
              <a:defRPr kumimoji="1" sz="1100">
                <a:solidFill>
                  <a:schemeClr val="tx1"/>
                </a:solidFill>
                <a:latin typeface="Times New Roman" panose="02020603050405020304" pitchFamily="18" charset="0"/>
              </a:defRPr>
            </a:lvl4pPr>
            <a:lvl5pPr marL="2019572" indent="-224397" defTabSz="913170">
              <a:spcBef>
                <a:spcPct val="30000"/>
              </a:spcBef>
              <a:defRPr kumimoji="1" sz="1100">
                <a:solidFill>
                  <a:schemeClr val="tx1"/>
                </a:solidFill>
                <a:latin typeface="Times New Roman" panose="02020603050405020304" pitchFamily="18" charset="0"/>
              </a:defRPr>
            </a:lvl5pPr>
            <a:lvl6pPr marL="2468366" indent="-224397" defTabSz="913170" eaLnBrk="0" fontAlgn="base" hangingPunct="0">
              <a:spcBef>
                <a:spcPct val="30000"/>
              </a:spcBef>
              <a:spcAft>
                <a:spcPct val="0"/>
              </a:spcAft>
              <a:defRPr kumimoji="1" sz="1100">
                <a:solidFill>
                  <a:schemeClr val="tx1"/>
                </a:solidFill>
                <a:latin typeface="Times New Roman" panose="02020603050405020304" pitchFamily="18" charset="0"/>
              </a:defRPr>
            </a:lvl6pPr>
            <a:lvl7pPr marL="2917159" indent="-224397" defTabSz="913170" eaLnBrk="0" fontAlgn="base" hangingPunct="0">
              <a:spcBef>
                <a:spcPct val="30000"/>
              </a:spcBef>
              <a:spcAft>
                <a:spcPct val="0"/>
              </a:spcAft>
              <a:defRPr kumimoji="1" sz="1100">
                <a:solidFill>
                  <a:schemeClr val="tx1"/>
                </a:solidFill>
                <a:latin typeface="Times New Roman" panose="02020603050405020304" pitchFamily="18" charset="0"/>
              </a:defRPr>
            </a:lvl7pPr>
            <a:lvl8pPr marL="3365953" indent="-224397" defTabSz="913170" eaLnBrk="0" fontAlgn="base" hangingPunct="0">
              <a:spcBef>
                <a:spcPct val="30000"/>
              </a:spcBef>
              <a:spcAft>
                <a:spcPct val="0"/>
              </a:spcAft>
              <a:defRPr kumimoji="1" sz="1100">
                <a:solidFill>
                  <a:schemeClr val="tx1"/>
                </a:solidFill>
                <a:latin typeface="Times New Roman" panose="02020603050405020304" pitchFamily="18" charset="0"/>
              </a:defRPr>
            </a:lvl8pPr>
            <a:lvl9pPr marL="3814747" indent="-224397" defTabSz="913170" eaLnBrk="0" fontAlgn="base" hangingPunct="0">
              <a:spcBef>
                <a:spcPct val="30000"/>
              </a:spcBef>
              <a:spcAft>
                <a:spcPct val="0"/>
              </a:spcAft>
              <a:defRPr kumimoji="1" sz="1100">
                <a:solidFill>
                  <a:schemeClr val="tx1"/>
                </a:solidFill>
                <a:latin typeface="Times New Roman" panose="02020603050405020304" pitchFamily="18" charset="0"/>
              </a:defRPr>
            </a:lvl9pPr>
          </a:lstStyle>
          <a:p>
            <a:pPr>
              <a:spcBef>
                <a:spcPct val="0"/>
              </a:spcBef>
            </a:pPr>
            <a:fld id="{4AC52870-36A5-4795-837C-15A5FF27915C}" type="slidenum">
              <a:rPr kumimoji="0" lang="en-US" altLang="en-US" smtClean="0"/>
              <a:pPr>
                <a:spcBef>
                  <a:spcPct val="0"/>
                </a:spcBef>
              </a:pPr>
              <a:t>15</a:t>
            </a:fld>
            <a:endParaRPr kumimoji="0" lang="en-US" altLang="en-US" dirty="0"/>
          </a:p>
        </p:txBody>
      </p:sp>
      <p:sp>
        <p:nvSpPr>
          <p:cNvPr id="31747" name="Rectangle 2"/>
          <p:cNvSpPr>
            <a:spLocks noGrp="1" noRot="1" noChangeAspect="1" noChangeArrowheads="1" noTextEdit="1"/>
          </p:cNvSpPr>
          <p:nvPr>
            <p:ph type="sldImg"/>
          </p:nvPr>
        </p:nvSpPr>
        <p:spPr>
          <a:xfrm>
            <a:off x="325438" y="698500"/>
            <a:ext cx="6210300" cy="3494088"/>
          </a:xfrm>
          <a:ln/>
        </p:spPr>
      </p:sp>
      <p:sp>
        <p:nvSpPr>
          <p:cNvPr id="31748" name="Rectangle 3"/>
          <p:cNvSpPr>
            <a:spLocks noGrp="1" noChangeArrowheads="1"/>
          </p:cNvSpPr>
          <p:nvPr>
            <p:ph type="body" idx="1"/>
          </p:nvPr>
        </p:nvSpPr>
        <p:spPr>
          <a:noFill/>
          <a:extLs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endParaRPr lang="en-US" altLang="en-US"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7FC6756A-AC70-469B-9251-76C4EDFE3F7D}" type="slidenum">
              <a:rPr lang="en-US" altLang="en-US" sz="1100" i="0"/>
              <a:pPr/>
              <a:t>19</a:t>
            </a:fld>
            <a:endParaRPr lang="en-US" altLang="en-US" sz="1100" i="0" dirty="0"/>
          </a:p>
        </p:txBody>
      </p:sp>
      <p:sp>
        <p:nvSpPr>
          <p:cNvPr id="38915" name="Rectangle 2"/>
          <p:cNvSpPr>
            <a:spLocks noGrp="1" noRot="1" noChangeAspect="1" noChangeArrowheads="1" noTextEdit="1"/>
          </p:cNvSpPr>
          <p:nvPr>
            <p:ph type="sldImg"/>
          </p:nvPr>
        </p:nvSpPr>
        <p:spPr>
          <a:xfrm>
            <a:off x="325438" y="698500"/>
            <a:ext cx="6210300" cy="3494088"/>
          </a:xfrm>
          <a:ln/>
        </p:spPr>
      </p:sp>
      <p:sp>
        <p:nvSpPr>
          <p:cNvPr id="38916" name="Rectangle 3"/>
          <p:cNvSpPr>
            <a:spLocks noGrp="1" noChangeArrowheads="1"/>
          </p:cNvSpPr>
          <p:nvPr>
            <p:ph type="body" idx="1"/>
          </p:nvPr>
        </p:nvSpPr>
        <p:spPr>
          <a:noFill/>
        </p:spPr>
        <p:txBody>
          <a:bodyPr/>
          <a:lstStyle/>
          <a:p>
            <a:pPr eaLnBrk="1" hangingPunct="1"/>
            <a:r>
              <a:rPr lang="en-US" altLang="en-US" dirty="0"/>
              <a:t>Neville’s Slide</a:t>
            </a:r>
          </a:p>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C97C4EE4-6A63-409E-80B0-4AC44C725910}" type="slidenum">
              <a:rPr lang="en-US" altLang="en-US" sz="1100" i="0"/>
              <a:pPr/>
              <a:t>20</a:t>
            </a:fld>
            <a:endParaRPr lang="en-US" altLang="en-US" sz="1100" i="0" dirty="0"/>
          </a:p>
        </p:txBody>
      </p:sp>
      <p:sp>
        <p:nvSpPr>
          <p:cNvPr id="36867" name="Rectangle 2"/>
          <p:cNvSpPr>
            <a:spLocks noGrp="1" noRot="1" noChangeAspect="1" noChangeArrowheads="1" noTextEdit="1"/>
          </p:cNvSpPr>
          <p:nvPr>
            <p:ph type="sldImg"/>
          </p:nvPr>
        </p:nvSpPr>
        <p:spPr>
          <a:xfrm>
            <a:off x="325438" y="698500"/>
            <a:ext cx="6210300" cy="3494088"/>
          </a:xfrm>
          <a:ln/>
        </p:spPr>
      </p:sp>
      <p:sp>
        <p:nvSpPr>
          <p:cNvPr id="36868" name="Rectangle 3"/>
          <p:cNvSpPr>
            <a:spLocks noGrp="1" noChangeArrowheads="1"/>
          </p:cNvSpPr>
          <p:nvPr>
            <p:ph type="body" idx="1"/>
          </p:nvPr>
        </p:nvSpPr>
        <p:spPr>
          <a:noFill/>
        </p:spPr>
        <p:txBody>
          <a:bodyPr/>
          <a:lstStyle/>
          <a:p>
            <a:pPr eaLnBrk="1" hangingPunct="1"/>
            <a:r>
              <a:rPr lang="en-US" altLang="en-US" dirty="0"/>
              <a:t>Neville’s Slide</a:t>
            </a:r>
          </a:p>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269AE6B8-F8BF-4F7F-8B7F-D2C11A0CBC6A}" type="slidenum">
              <a:rPr lang="en-US" altLang="en-US" sz="1100" i="0"/>
              <a:pPr/>
              <a:t>21</a:t>
            </a:fld>
            <a:endParaRPr lang="en-US" altLang="en-US" sz="1100" i="0" dirty="0"/>
          </a:p>
        </p:txBody>
      </p:sp>
      <p:sp>
        <p:nvSpPr>
          <p:cNvPr id="40963" name="Rectangle 2"/>
          <p:cNvSpPr>
            <a:spLocks noGrp="1" noRot="1" noChangeAspect="1" noChangeArrowheads="1" noTextEdit="1"/>
          </p:cNvSpPr>
          <p:nvPr>
            <p:ph type="sldImg"/>
          </p:nvPr>
        </p:nvSpPr>
        <p:spPr>
          <a:xfrm>
            <a:off x="325438" y="698500"/>
            <a:ext cx="6210300" cy="3494088"/>
          </a:xfrm>
          <a:ln/>
        </p:spPr>
      </p:sp>
      <p:sp>
        <p:nvSpPr>
          <p:cNvPr id="40964"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defTabSz="928753">
              <a:defRPr sz="1300" i="1">
                <a:solidFill>
                  <a:schemeClr val="tx1"/>
                </a:solidFill>
                <a:latin typeface="Times New Roman" panose="02020603050405020304" pitchFamily="18" charset="0"/>
                <a:cs typeface="Arial" panose="020B0604020202020204" pitchFamily="34" charset="0"/>
              </a:defRPr>
            </a:lvl1pPr>
            <a:lvl2pPr marL="741756" indent="-285172" defTabSz="928753">
              <a:defRPr sz="1300" i="1">
                <a:solidFill>
                  <a:schemeClr val="tx1"/>
                </a:solidFill>
                <a:latin typeface="Times New Roman" panose="02020603050405020304" pitchFamily="18" charset="0"/>
                <a:cs typeface="Arial" panose="020B0604020202020204" pitchFamily="34" charset="0"/>
              </a:defRPr>
            </a:lvl2pPr>
            <a:lvl3pPr marL="1140684" indent="-227514" defTabSz="928753">
              <a:defRPr sz="1300" i="1">
                <a:solidFill>
                  <a:schemeClr val="tx1"/>
                </a:solidFill>
                <a:latin typeface="Times New Roman" panose="02020603050405020304" pitchFamily="18" charset="0"/>
                <a:cs typeface="Arial" panose="020B0604020202020204" pitchFamily="34" charset="0"/>
              </a:defRPr>
            </a:lvl3pPr>
            <a:lvl4pPr marL="1597270" indent="-227514" defTabSz="928753">
              <a:defRPr sz="1300" i="1">
                <a:solidFill>
                  <a:schemeClr val="tx1"/>
                </a:solidFill>
                <a:latin typeface="Times New Roman" panose="02020603050405020304" pitchFamily="18" charset="0"/>
                <a:cs typeface="Arial" panose="020B0604020202020204" pitchFamily="34" charset="0"/>
              </a:defRPr>
            </a:lvl4pPr>
            <a:lvl5pPr marL="2053855" indent="-227514" defTabSz="928753">
              <a:defRPr sz="1300" i="1">
                <a:solidFill>
                  <a:schemeClr val="tx1"/>
                </a:solidFill>
                <a:latin typeface="Times New Roman" panose="02020603050405020304" pitchFamily="18" charset="0"/>
                <a:cs typeface="Arial" panose="020B0604020202020204" pitchFamily="34" charset="0"/>
              </a:defRPr>
            </a:lvl5pPr>
            <a:lvl6pPr marL="2502648"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6pPr>
            <a:lvl7pPr marL="2951443"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7pPr>
            <a:lvl8pPr marL="3400237"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8pPr>
            <a:lvl9pPr marL="3849030" indent="-227514" defTabSz="928753" eaLnBrk="0" fontAlgn="base" hangingPunct="0">
              <a:spcBef>
                <a:spcPct val="0"/>
              </a:spcBef>
              <a:spcAft>
                <a:spcPct val="0"/>
              </a:spcAft>
              <a:defRPr sz="1300" i="1">
                <a:solidFill>
                  <a:schemeClr val="tx1"/>
                </a:solidFill>
                <a:latin typeface="Times New Roman" panose="02020603050405020304" pitchFamily="18" charset="0"/>
                <a:cs typeface="Arial" panose="020B0604020202020204" pitchFamily="34" charset="0"/>
              </a:defRPr>
            </a:lvl9pPr>
          </a:lstStyle>
          <a:p>
            <a:fld id="{46EAF507-E2D6-4B31-AF72-0EA5FA095A5B}" type="slidenum">
              <a:rPr lang="en-US" altLang="en-US" sz="1100" i="0"/>
              <a:pPr/>
              <a:t>22</a:t>
            </a:fld>
            <a:endParaRPr lang="en-US" altLang="en-US" sz="1100" i="0" dirty="0"/>
          </a:p>
        </p:txBody>
      </p:sp>
      <p:sp>
        <p:nvSpPr>
          <p:cNvPr id="47107" name="Rectangle 2"/>
          <p:cNvSpPr>
            <a:spLocks noGrp="1" noRot="1" noChangeAspect="1" noChangeArrowheads="1" noTextEdit="1"/>
          </p:cNvSpPr>
          <p:nvPr>
            <p:ph type="sldImg"/>
          </p:nvPr>
        </p:nvSpPr>
        <p:spPr>
          <a:xfrm>
            <a:off x="325438" y="698500"/>
            <a:ext cx="6210300" cy="3494088"/>
          </a:xfrm>
          <a:ln/>
        </p:spPr>
      </p:sp>
      <p:sp>
        <p:nvSpPr>
          <p:cNvPr id="47108" name="Rectangle 3"/>
          <p:cNvSpPr>
            <a:spLocks noGrp="1" noChangeArrowheads="1"/>
          </p:cNvSpPr>
          <p:nvPr>
            <p:ph type="body" idx="1"/>
          </p:nvPr>
        </p:nvSpPr>
        <p:spPr>
          <a:noFill/>
        </p:spPr>
        <p:txBody>
          <a:bodyPr/>
          <a:lstStyle/>
          <a:p>
            <a:pPr eaLnBrk="1" hangingPunct="1"/>
            <a:r>
              <a:rPr lang="en-US" altLang="en-US" dirty="0"/>
              <a:t>Neville’s Slide</a:t>
            </a:r>
          </a:p>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D5A4383-D7C4-4A23-893F-A5AEF5D4D107}" type="slidenum">
              <a:rPr lang="en-US" altLang="en-US"/>
              <a:pPr>
                <a:defRPr/>
              </a:pPr>
              <a:t>‹#›</a:t>
            </a:fld>
            <a:endParaRPr lang="en-US" altLang="en-US" dirty="0"/>
          </a:p>
        </p:txBody>
      </p:sp>
    </p:spTree>
    <p:extLst>
      <p:ext uri="{BB962C8B-B14F-4D97-AF65-F5344CB8AC3E}">
        <p14:creationId xmlns:p14="http://schemas.microsoft.com/office/powerpoint/2010/main" xmlns="" val="3208301831"/>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47817C2-6B62-4297-AF19-07A3B97D7D65}" type="slidenum">
              <a:rPr lang="en-US" altLang="en-US"/>
              <a:pPr>
                <a:defRPr/>
              </a:pPr>
              <a:t>‹#›</a:t>
            </a:fld>
            <a:endParaRPr lang="en-US" altLang="en-US" dirty="0"/>
          </a:p>
        </p:txBody>
      </p:sp>
    </p:spTree>
    <p:extLst>
      <p:ext uri="{BB962C8B-B14F-4D97-AF65-F5344CB8AC3E}">
        <p14:creationId xmlns:p14="http://schemas.microsoft.com/office/powerpoint/2010/main" xmlns="" val="202472255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1D8DE3-BF4E-4FC8-9B00-73BFFBA74ED5}" type="slidenum">
              <a:rPr lang="en-US" altLang="en-US"/>
              <a:pPr>
                <a:defRPr/>
              </a:pPr>
              <a:t>‹#›</a:t>
            </a:fld>
            <a:endParaRPr lang="en-US" altLang="en-US" dirty="0"/>
          </a:p>
        </p:txBody>
      </p:sp>
    </p:spTree>
    <p:extLst>
      <p:ext uri="{BB962C8B-B14F-4D97-AF65-F5344CB8AC3E}">
        <p14:creationId xmlns:p14="http://schemas.microsoft.com/office/powerpoint/2010/main" xmlns="" val="3143869904"/>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2"/>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2"/>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2953944"/>
            <a:ext cx="8229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4A18C07C-06DD-4834-8EB8-FF82EB2419F0}" type="slidenum">
              <a:rPr lang="en-US" altLang="en-US"/>
              <a:pPr>
                <a:defRPr/>
              </a:pPr>
              <a:t>‹#›</a:t>
            </a:fld>
            <a:endParaRPr lang="en-US" altLang="en-US" dirty="0"/>
          </a:p>
        </p:txBody>
      </p:sp>
    </p:spTree>
    <p:extLst>
      <p:ext uri="{BB962C8B-B14F-4D97-AF65-F5344CB8AC3E}">
        <p14:creationId xmlns:p14="http://schemas.microsoft.com/office/powerpoint/2010/main" xmlns="" val="352682905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3F5901D-1CAD-4BDC-AEC9-60C771A610C2}" type="slidenum">
              <a:rPr lang="en-US" altLang="en-US"/>
              <a:pPr>
                <a:defRPr/>
              </a:pPr>
              <a:t>‹#›</a:t>
            </a:fld>
            <a:endParaRPr lang="en-US" altLang="en-US" dirty="0"/>
          </a:p>
        </p:txBody>
      </p:sp>
    </p:spTree>
    <p:extLst>
      <p:ext uri="{BB962C8B-B14F-4D97-AF65-F5344CB8AC3E}">
        <p14:creationId xmlns:p14="http://schemas.microsoft.com/office/powerpoint/2010/main" xmlns="" val="301994718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2"/>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4"/>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A2295BE-BD5D-47C9-837F-16EE04FD684F}" type="slidenum">
              <a:rPr lang="en-US" altLang="en-US"/>
              <a:pPr>
                <a:defRPr/>
              </a:pPr>
              <a:t>‹#›</a:t>
            </a:fld>
            <a:endParaRPr lang="en-US" altLang="en-US" dirty="0"/>
          </a:p>
        </p:txBody>
      </p:sp>
    </p:spTree>
    <p:extLst>
      <p:ext uri="{BB962C8B-B14F-4D97-AF65-F5344CB8AC3E}">
        <p14:creationId xmlns:p14="http://schemas.microsoft.com/office/powerpoint/2010/main" xmlns="" val="86896488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E014D85-33C8-4D27-B3E6-89A3EB8B1F01}" type="slidenum">
              <a:rPr lang="en-US" altLang="en-US"/>
              <a:pPr>
                <a:defRPr/>
              </a:pPr>
              <a:t>‹#›</a:t>
            </a:fld>
            <a:endParaRPr lang="en-US" altLang="en-US" dirty="0"/>
          </a:p>
        </p:txBody>
      </p:sp>
    </p:spTree>
    <p:extLst>
      <p:ext uri="{BB962C8B-B14F-4D97-AF65-F5344CB8AC3E}">
        <p14:creationId xmlns:p14="http://schemas.microsoft.com/office/powerpoint/2010/main" xmlns="" val="292774362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SmartArt Placeholder 2"/>
          <p:cNvSpPr>
            <a:spLocks noGrp="1"/>
          </p:cNvSpPr>
          <p:nvPr>
            <p:ph type="dgm" idx="1"/>
          </p:nvPr>
        </p:nvSpPr>
        <p:spPr>
          <a:xfrm>
            <a:off x="457200" y="1200151"/>
            <a:ext cx="8229600" cy="3394472"/>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1082C2C-DE14-4A9C-96D3-6356E0C44D76}" type="slidenum">
              <a:rPr lang="en-US" altLang="en-US"/>
              <a:pPr>
                <a:defRPr/>
              </a:pPr>
              <a:t>‹#›</a:t>
            </a:fld>
            <a:endParaRPr lang="en-US" altLang="en-US" dirty="0"/>
          </a:p>
        </p:txBody>
      </p:sp>
    </p:spTree>
    <p:extLst>
      <p:ext uri="{BB962C8B-B14F-4D97-AF65-F5344CB8AC3E}">
        <p14:creationId xmlns:p14="http://schemas.microsoft.com/office/powerpoint/2010/main" xmlns="" val="397330339"/>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2"/>
            <a:ext cx="8229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2953944"/>
            <a:ext cx="8229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7DFF924-BC29-4935-98AE-4D78D9E0D2AC}" type="slidenum">
              <a:rPr lang="en-US" altLang="en-US"/>
              <a:pPr>
                <a:defRPr/>
              </a:pPr>
              <a:t>‹#›</a:t>
            </a:fld>
            <a:endParaRPr lang="en-US" altLang="en-US" dirty="0"/>
          </a:p>
        </p:txBody>
      </p:sp>
    </p:spTree>
    <p:extLst>
      <p:ext uri="{BB962C8B-B14F-4D97-AF65-F5344CB8AC3E}">
        <p14:creationId xmlns:p14="http://schemas.microsoft.com/office/powerpoint/2010/main" xmlns="" val="2826242018"/>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9B02F9E-69A3-4D50-B54B-65CD0C1F0F75}" type="slidenum">
              <a:rPr lang="en-US" altLang="en-US"/>
              <a:pPr>
                <a:defRPr/>
              </a:pPr>
              <a:t>‹#›</a:t>
            </a:fld>
            <a:endParaRPr lang="en-US" altLang="en-US" dirty="0"/>
          </a:p>
        </p:txBody>
      </p:sp>
    </p:spTree>
    <p:extLst>
      <p:ext uri="{BB962C8B-B14F-4D97-AF65-F5344CB8AC3E}">
        <p14:creationId xmlns:p14="http://schemas.microsoft.com/office/powerpoint/2010/main" xmlns="" val="128335082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200152"/>
            <a:ext cx="8229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53944"/>
            <a:ext cx="8229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E647347-2611-4334-98A2-CB5B43011C57}" type="slidenum">
              <a:rPr lang="en-US" altLang="en-US"/>
              <a:pPr>
                <a:defRPr/>
              </a:pPr>
              <a:t>‹#›</a:t>
            </a:fld>
            <a:endParaRPr lang="en-US" altLang="en-US" dirty="0"/>
          </a:p>
        </p:txBody>
      </p:sp>
    </p:spTree>
    <p:extLst>
      <p:ext uri="{BB962C8B-B14F-4D97-AF65-F5344CB8AC3E}">
        <p14:creationId xmlns:p14="http://schemas.microsoft.com/office/powerpoint/2010/main" xmlns="" val="256011532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8CC5A8-4E94-4A75-8401-481876ACF85D}" type="slidenum">
              <a:rPr lang="en-US" altLang="en-US"/>
              <a:pPr>
                <a:defRPr/>
              </a:pPr>
              <a:t>‹#›</a:t>
            </a:fld>
            <a:endParaRPr lang="en-US" altLang="en-US" dirty="0"/>
          </a:p>
        </p:txBody>
      </p:sp>
    </p:spTree>
    <p:extLst>
      <p:ext uri="{BB962C8B-B14F-4D97-AF65-F5344CB8AC3E}">
        <p14:creationId xmlns:p14="http://schemas.microsoft.com/office/powerpoint/2010/main" xmlns="" val="2064558933"/>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09728"/>
            <a:ext cx="8814816" cy="18790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285751"/>
            <a:ext cx="8229600" cy="165735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114550"/>
            <a:ext cx="6560234" cy="131445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4881753"/>
            <a:ext cx="3002280" cy="205740"/>
          </a:xfrm>
        </p:spPr>
        <p:txBody>
          <a:bodyPr vert="horz" rtlCol="0"/>
          <a:lstStyle>
            <a:extLst/>
          </a:lstStyle>
          <a:p>
            <a:pPr>
              <a:defRPr/>
            </a:pPr>
            <a:endParaRPr lang="en-US" dirty="0"/>
          </a:p>
        </p:txBody>
      </p:sp>
      <p:sp>
        <p:nvSpPr>
          <p:cNvPr id="11" name="Slide Number Placeholder 10"/>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pPr>
              <a:defRPr/>
            </a:pPr>
            <a:fld id="{1D5A4383-D7C4-4A23-893F-A5AEF5D4D107}" type="slidenum">
              <a:rPr lang="en-US" altLang="en-US" smtClean="0"/>
              <a:pPr>
                <a:defRPr/>
              </a:pPr>
              <a:t>‹#›</a:t>
            </a:fld>
            <a:endParaRPr lang="en-US" altLang="en-US" dirty="0"/>
          </a:p>
        </p:txBody>
      </p:sp>
      <p:sp>
        <p:nvSpPr>
          <p:cNvPr id="12" name="Footer Placeholder 11"/>
          <p:cNvSpPr>
            <a:spLocks noGrp="1"/>
          </p:cNvSpPr>
          <p:nvPr>
            <p:ph type="ftr" sz="quarter" idx="12"/>
          </p:nvPr>
        </p:nvSpPr>
        <p:spPr>
          <a:xfrm>
            <a:off x="1600200" y="4881753"/>
            <a:ext cx="3907464" cy="205740"/>
          </a:xfrm>
        </p:spPr>
        <p:txBody>
          <a:bodyPr vert="horz" rtlCol="0"/>
          <a:lstStyle>
            <a:extLst/>
          </a:lstStyle>
          <a:p>
            <a:pPr>
              <a:defRPr/>
            </a:pPr>
            <a:endParaRPr lang="en-US" dirty="0"/>
          </a:p>
        </p:txBody>
      </p:sp>
    </p:spTree>
  </p:cSld>
  <p:clrMapOvr>
    <a:masterClrMapping/>
  </p:clrMapOvr>
  <p:transition>
    <p:random/>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778CC5A8-4E94-4A75-8401-481876ACF85D}" type="slidenum">
              <a:rPr lang="en-US" altLang="en-US" smtClean="0"/>
              <a:pPr>
                <a:defRPr/>
              </a:pPr>
              <a:t>‹#›</a:t>
            </a:fld>
            <a:endParaRPr lang="en-US" altLang="en-US" dirty="0"/>
          </a:p>
        </p:txBody>
      </p:sp>
    </p:spTree>
  </p:cSld>
  <p:clrMapOvr>
    <a:masterClrMapping/>
  </p:clrMapOvr>
  <p:transition>
    <p:random/>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2450592"/>
            <a:ext cx="74066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373673"/>
            <a:ext cx="7772400" cy="2048256"/>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465785"/>
            <a:ext cx="7772400" cy="1132284"/>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4885253"/>
            <a:ext cx="3002280" cy="205740"/>
          </a:xfrm>
        </p:spPr>
        <p:txBody>
          <a:bodyPr vert="horz" rtlCol="0"/>
          <a:lstStyle>
            <a:extLst/>
          </a:lstStyle>
          <a:p>
            <a:pPr>
              <a:defRPr/>
            </a:pPr>
            <a:endParaRPr lang="en-US" dirty="0"/>
          </a:p>
        </p:txBody>
      </p:sp>
      <p:sp>
        <p:nvSpPr>
          <p:cNvPr id="9" name="Slide Number Placeholder 8"/>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pPr>
              <a:defRPr/>
            </a:pPr>
            <a:fld id="{31B72A70-C4E6-4FD1-B80B-23DB995B1602}" type="slidenum">
              <a:rPr lang="en-US" altLang="en-US" smtClean="0"/>
              <a:pPr>
                <a:defRPr/>
              </a:pPr>
              <a:t>‹#›</a:t>
            </a:fld>
            <a:endParaRPr lang="en-US" altLang="en-US" dirty="0"/>
          </a:p>
        </p:txBody>
      </p:sp>
      <p:sp>
        <p:nvSpPr>
          <p:cNvPr id="10" name="Footer Placeholder 9"/>
          <p:cNvSpPr>
            <a:spLocks noGrp="1"/>
          </p:cNvSpPr>
          <p:nvPr>
            <p:ph type="ftr" sz="quarter" idx="12"/>
          </p:nvPr>
        </p:nvSpPr>
        <p:spPr>
          <a:xfrm>
            <a:off x="1600200" y="4885253"/>
            <a:ext cx="3907464" cy="205740"/>
          </a:xfrm>
        </p:spPr>
        <p:txBody>
          <a:bodyPr vert="horz" rtlCol="0"/>
          <a:lstStyle>
            <a:extLst/>
          </a:lstStyle>
          <a:p>
            <a:pPr>
              <a:defRPr/>
            </a:pPr>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a:xfrm>
            <a:off x="8641080" y="4885926"/>
            <a:ext cx="464288" cy="205740"/>
          </a:xfrm>
        </p:spPr>
        <p:txBody>
          <a:bodyPr/>
          <a:lstStyle>
            <a:extLst/>
          </a:lstStyle>
          <a:p>
            <a:pPr>
              <a:defRPr/>
            </a:pPr>
            <a:fld id="{10C937AF-18B2-4A89-AB9B-F1D0D2751981}" type="slidenum">
              <a:rPr lang="en-US" altLang="en-US" smtClean="0"/>
              <a:pPr>
                <a:defRPr/>
              </a:pPr>
              <a:t>‹#›</a:t>
            </a:fld>
            <a:endParaRPr lang="en-US" altLang="en-US" dirty="0"/>
          </a:p>
        </p:txBody>
      </p:sp>
      <p:sp>
        <p:nvSpPr>
          <p:cNvPr id="10" name="Rectangle 9"/>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random/>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188961"/>
            <a:ext cx="8229600" cy="85725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956322"/>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956322"/>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a:xfrm>
            <a:off x="8641080" y="4885926"/>
            <a:ext cx="464288" cy="205740"/>
          </a:xfrm>
        </p:spPr>
        <p:txBody>
          <a:bodyPr/>
          <a:lstStyle>
            <a:extLst/>
          </a:lstStyle>
          <a:p>
            <a:pPr>
              <a:defRPr/>
            </a:pPr>
            <a:fld id="{DDBA58DB-0456-4484-8DCB-177E69BCDCD8}" type="slidenum">
              <a:rPr lang="en-US" altLang="en-US" smtClean="0"/>
              <a:pPr>
                <a:defRPr/>
              </a:pPr>
              <a:t>‹#›</a:t>
            </a:fld>
            <a:endParaRPr lang="en-US" altLang="en-US" dirty="0"/>
          </a:p>
        </p:txBody>
      </p:sp>
    </p:spTree>
  </p:cSld>
  <p:clrMapOvr>
    <a:masterClrMapping/>
  </p:clrMapOvr>
  <p:transition>
    <p:random/>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14"/>
            <a:ext cx="8229600" cy="85725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BE40E7A5-9E54-46FF-A87F-896C80315E6C}" type="slidenum">
              <a:rPr lang="en-US" altLang="en-US" smtClean="0"/>
              <a:pPr>
                <a:defRPr/>
              </a:pPr>
              <a:t>‹#›</a:t>
            </a:fld>
            <a:endParaRPr lang="en-US" altLang="en-US" dirty="0"/>
          </a:p>
        </p:txBody>
      </p:sp>
      <p:sp>
        <p:nvSpPr>
          <p:cNvPr id="7" name="Rectangle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rand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B4E5E8EB-8F2C-4042-A587-3248346A3648}" type="slidenum">
              <a:rPr lang="en-US" altLang="en-US" smtClean="0"/>
              <a:pPr>
                <a:defRPr/>
              </a:pPr>
              <a:t>‹#›</a:t>
            </a:fld>
            <a:endParaRPr lang="en-US" altLang="en-US" dirty="0"/>
          </a:p>
        </p:txBody>
      </p:sp>
    </p:spTree>
  </p:cSld>
  <p:clrMapOvr>
    <a:masterClrMapping/>
  </p:clrMapOvr>
  <p:transition>
    <p:random/>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79324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228600"/>
            <a:ext cx="3931920" cy="5715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830670"/>
            <a:ext cx="3931920" cy="8001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1657350"/>
            <a:ext cx="8666456" cy="298323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4885253"/>
            <a:ext cx="3002280" cy="205740"/>
          </a:xfrm>
        </p:spPr>
        <p:txBody>
          <a:bodyPr vert="horz" rtlCol="0"/>
          <a:lstStyle>
            <a:extLst/>
          </a:lstStyle>
          <a:p>
            <a:pPr>
              <a:defRPr/>
            </a:pPr>
            <a:endParaRPr lang="en-US" dirty="0"/>
          </a:p>
        </p:txBody>
      </p:sp>
      <p:sp>
        <p:nvSpPr>
          <p:cNvPr id="10" name="Slide Number Placeholder 9"/>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pPr>
              <a:defRPr/>
            </a:pPr>
            <a:fld id="{7537B798-306A-442F-AF1E-63D1C4E5D831}" type="slidenum">
              <a:rPr lang="en-US" altLang="en-US" smtClean="0"/>
              <a:pPr>
                <a:defRPr/>
              </a:pPr>
              <a:t>‹#›</a:t>
            </a:fld>
            <a:endParaRPr lang="en-US" altLang="en-US" dirty="0"/>
          </a:p>
        </p:txBody>
      </p:sp>
      <p:sp>
        <p:nvSpPr>
          <p:cNvPr id="11" name="Footer Placeholder 10"/>
          <p:cNvSpPr>
            <a:spLocks noGrp="1"/>
          </p:cNvSpPr>
          <p:nvPr>
            <p:ph type="ftr" sz="quarter" idx="12"/>
          </p:nvPr>
        </p:nvSpPr>
        <p:spPr>
          <a:xfrm>
            <a:off x="1600200" y="4885253"/>
            <a:ext cx="3907464" cy="205740"/>
          </a:xfrm>
        </p:spPr>
        <p:txBody>
          <a:bodyPr vert="horz" rtlCol="0"/>
          <a:lstStyle>
            <a:extLst/>
          </a:lstStyle>
          <a:p>
            <a:pPr>
              <a:defRPr/>
            </a:pPr>
            <a:endParaRPr lang="en-US" dirty="0"/>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3543300"/>
            <a:ext cx="5486400" cy="498402"/>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4041703"/>
            <a:ext cx="5486400" cy="684191"/>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4881753"/>
            <a:ext cx="3002280" cy="205740"/>
          </a:xfrm>
        </p:spPr>
        <p:txBody>
          <a:bodyPr vert="horz" rtlCol="0"/>
          <a:lstStyle>
            <a:extLst/>
          </a:lstStyle>
          <a:p>
            <a:pPr>
              <a:defRPr/>
            </a:pPr>
            <a:endParaRPr lang="en-US" dirty="0"/>
          </a:p>
        </p:txBody>
      </p:sp>
      <p:sp>
        <p:nvSpPr>
          <p:cNvPr id="9" name="Slide Number Placeholder 8"/>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pPr>
              <a:defRPr/>
            </a:pPr>
            <a:fld id="{7BCC5C48-8285-410E-BAB4-F2FA3390EA4A}" type="slidenum">
              <a:rPr lang="en-US" altLang="en-US" smtClean="0"/>
              <a:pPr>
                <a:defRPr/>
              </a:pPr>
              <a:t>‹#›</a:t>
            </a:fld>
            <a:endParaRPr lang="en-US" altLang="en-US" dirty="0"/>
          </a:p>
        </p:txBody>
      </p:sp>
      <p:sp>
        <p:nvSpPr>
          <p:cNvPr id="10" name="Footer Placeholder 9"/>
          <p:cNvSpPr>
            <a:spLocks noGrp="1"/>
          </p:cNvSpPr>
          <p:nvPr>
            <p:ph type="ftr" sz="quarter" idx="12"/>
          </p:nvPr>
        </p:nvSpPr>
        <p:spPr>
          <a:xfrm>
            <a:off x="1600200" y="4881753"/>
            <a:ext cx="3907464" cy="205740"/>
          </a:xfrm>
        </p:spPr>
        <p:txBody>
          <a:bodyPr vert="horz" rtlCol="0"/>
          <a:lstStyle>
            <a:extLst/>
          </a:lstStyle>
          <a:p>
            <a:pPr>
              <a:defRPr/>
            </a:pPr>
            <a:endParaRPr lang="en-US" dirty="0"/>
          </a:p>
        </p:txBody>
      </p:sp>
    </p:spTree>
  </p:cSld>
  <p:clrMapOvr>
    <a:masterClrMapping/>
  </p:clrMapOvr>
  <p:transition>
    <p:random/>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947817C2-6B62-4297-AF19-07A3B97D7D65}" type="slidenum">
              <a:rPr lang="en-US" altLang="en-US" smtClean="0"/>
              <a:pPr>
                <a:defRPr/>
              </a:pPr>
              <a:t>‹#›</a:t>
            </a:fld>
            <a:endParaRPr lang="en-US" altLang="en-US" dirty="0"/>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1B72A70-C4E6-4FD1-B80B-23DB995B1602}" type="slidenum">
              <a:rPr lang="en-US" altLang="en-US"/>
              <a:pPr>
                <a:defRPr/>
              </a:pPr>
              <a:t>‹#›</a:t>
            </a:fld>
            <a:endParaRPr lang="en-US" altLang="en-US" dirty="0"/>
          </a:p>
        </p:txBody>
      </p:sp>
    </p:spTree>
    <p:extLst>
      <p:ext uri="{BB962C8B-B14F-4D97-AF65-F5344CB8AC3E}">
        <p14:creationId xmlns:p14="http://schemas.microsoft.com/office/powerpoint/2010/main" xmlns="" val="4229374563"/>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0E1D8DE3-BF4E-4FC8-9B00-73BFFBA74ED5}" type="slidenum">
              <a:rPr lang="en-US" altLang="en-US" smtClean="0"/>
              <a:pPr>
                <a:defRPr/>
              </a:pPr>
              <a:t>‹#›</a:t>
            </a:fld>
            <a:endParaRPr lang="en-US" altLang="en-US" dirty="0"/>
          </a:p>
        </p:txBody>
      </p:sp>
    </p:spTree>
  </p:cSld>
  <p:clrMapOvr>
    <a:masterClrMapping/>
  </p:clrMapOvr>
  <p:transition>
    <p:random/>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2"/>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2"/>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2953944"/>
            <a:ext cx="8229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4A18C07C-06DD-4834-8EB8-FF82EB2419F0}" type="slidenum">
              <a:rPr lang="en-US" altLang="en-US"/>
              <a:pPr>
                <a:defRPr/>
              </a:pPr>
              <a:t>‹#›</a:t>
            </a:fld>
            <a:endParaRPr lang="en-US" altLang="en-US" dirty="0"/>
          </a:p>
        </p:txBody>
      </p:sp>
    </p:spTree>
    <p:extLst>
      <p:ext uri="{BB962C8B-B14F-4D97-AF65-F5344CB8AC3E}">
        <p14:creationId xmlns:p14="http://schemas.microsoft.com/office/powerpoint/2010/main" xmlns="" val="3526829053"/>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SmartArt Placeholder 2"/>
          <p:cNvSpPr>
            <a:spLocks noGrp="1"/>
          </p:cNvSpPr>
          <p:nvPr>
            <p:ph type="dgm" idx="1"/>
          </p:nvPr>
        </p:nvSpPr>
        <p:spPr>
          <a:xfrm>
            <a:off x="457200" y="1200151"/>
            <a:ext cx="8229600" cy="3394472"/>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1082C2C-DE14-4A9C-96D3-6356E0C44D76}" type="slidenum">
              <a:rPr lang="en-US" altLang="en-US"/>
              <a:pPr>
                <a:defRPr/>
              </a:pPr>
              <a:t>‹#›</a:t>
            </a:fld>
            <a:endParaRPr lang="en-US" altLang="en-US" dirty="0"/>
          </a:p>
        </p:txBody>
      </p:sp>
    </p:spTree>
    <p:extLst>
      <p:ext uri="{BB962C8B-B14F-4D97-AF65-F5344CB8AC3E}">
        <p14:creationId xmlns:p14="http://schemas.microsoft.com/office/powerpoint/2010/main" xmlns="" val="397330339"/>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2"/>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4"/>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A2295BE-BD5D-47C9-837F-16EE04FD684F}" type="slidenum">
              <a:rPr lang="en-US" altLang="en-US"/>
              <a:pPr>
                <a:defRPr/>
              </a:pPr>
              <a:t>‹#›</a:t>
            </a:fld>
            <a:endParaRPr lang="en-US" altLang="en-US" dirty="0"/>
          </a:p>
        </p:txBody>
      </p:sp>
    </p:spTree>
    <p:extLst>
      <p:ext uri="{BB962C8B-B14F-4D97-AF65-F5344CB8AC3E}">
        <p14:creationId xmlns:p14="http://schemas.microsoft.com/office/powerpoint/2010/main" xmlns="" val="868964882"/>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9B02F9E-69A3-4D50-B54B-65CD0C1F0F75}" type="slidenum">
              <a:rPr lang="en-US" altLang="en-US"/>
              <a:pPr>
                <a:defRPr/>
              </a:pPr>
              <a:t>‹#›</a:t>
            </a:fld>
            <a:endParaRPr lang="en-US" altLang="en-US" dirty="0"/>
          </a:p>
        </p:txBody>
      </p:sp>
    </p:spTree>
    <p:extLst>
      <p:ext uri="{BB962C8B-B14F-4D97-AF65-F5344CB8AC3E}">
        <p14:creationId xmlns:p14="http://schemas.microsoft.com/office/powerpoint/2010/main" xmlns="" val="1283350828"/>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3F5901D-1CAD-4BDC-AEC9-60C771A610C2}" type="slidenum">
              <a:rPr lang="en-US" altLang="en-US"/>
              <a:pPr>
                <a:defRPr/>
              </a:pPr>
              <a:t>‹#›</a:t>
            </a:fld>
            <a:endParaRPr lang="en-US" altLang="en-US" dirty="0"/>
          </a:p>
        </p:txBody>
      </p:sp>
    </p:spTree>
    <p:extLst>
      <p:ext uri="{BB962C8B-B14F-4D97-AF65-F5344CB8AC3E}">
        <p14:creationId xmlns:p14="http://schemas.microsoft.com/office/powerpoint/2010/main" xmlns="" val="301994718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C937AF-18B2-4A89-AB9B-F1D0D2751981}" type="slidenum">
              <a:rPr lang="en-US" altLang="en-US"/>
              <a:pPr>
                <a:defRPr/>
              </a:pPr>
              <a:t>‹#›</a:t>
            </a:fld>
            <a:endParaRPr lang="en-US" altLang="en-US" dirty="0"/>
          </a:p>
        </p:txBody>
      </p:sp>
    </p:spTree>
    <p:extLst>
      <p:ext uri="{BB962C8B-B14F-4D97-AF65-F5344CB8AC3E}">
        <p14:creationId xmlns:p14="http://schemas.microsoft.com/office/powerpoint/2010/main" xmlns="" val="378935933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DBA58DB-0456-4484-8DCB-177E69BCDCD8}" type="slidenum">
              <a:rPr lang="en-US" altLang="en-US"/>
              <a:pPr>
                <a:defRPr/>
              </a:pPr>
              <a:t>‹#›</a:t>
            </a:fld>
            <a:endParaRPr lang="en-US" altLang="en-US" dirty="0"/>
          </a:p>
        </p:txBody>
      </p:sp>
    </p:spTree>
    <p:extLst>
      <p:ext uri="{BB962C8B-B14F-4D97-AF65-F5344CB8AC3E}">
        <p14:creationId xmlns:p14="http://schemas.microsoft.com/office/powerpoint/2010/main" xmlns="" val="108807845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E40E7A5-9E54-46FF-A87F-896C80315E6C}" type="slidenum">
              <a:rPr lang="en-US" altLang="en-US"/>
              <a:pPr>
                <a:defRPr/>
              </a:pPr>
              <a:t>‹#›</a:t>
            </a:fld>
            <a:endParaRPr lang="en-US" altLang="en-US" dirty="0"/>
          </a:p>
        </p:txBody>
      </p:sp>
    </p:spTree>
    <p:extLst>
      <p:ext uri="{BB962C8B-B14F-4D97-AF65-F5344CB8AC3E}">
        <p14:creationId xmlns:p14="http://schemas.microsoft.com/office/powerpoint/2010/main" xmlns="" val="360228453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4E5E8EB-8F2C-4042-A587-3248346A3648}" type="slidenum">
              <a:rPr lang="en-US" altLang="en-US"/>
              <a:pPr>
                <a:defRPr/>
              </a:pPr>
              <a:t>‹#›</a:t>
            </a:fld>
            <a:endParaRPr lang="en-US" altLang="en-US" dirty="0"/>
          </a:p>
        </p:txBody>
      </p:sp>
    </p:spTree>
    <p:extLst>
      <p:ext uri="{BB962C8B-B14F-4D97-AF65-F5344CB8AC3E}">
        <p14:creationId xmlns:p14="http://schemas.microsoft.com/office/powerpoint/2010/main" xmlns="" val="240831449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537B798-306A-442F-AF1E-63D1C4E5D831}" type="slidenum">
              <a:rPr lang="en-US" altLang="en-US"/>
              <a:pPr>
                <a:defRPr/>
              </a:pPr>
              <a:t>‹#›</a:t>
            </a:fld>
            <a:endParaRPr lang="en-US" altLang="en-US" dirty="0"/>
          </a:p>
        </p:txBody>
      </p:sp>
    </p:spTree>
    <p:extLst>
      <p:ext uri="{BB962C8B-B14F-4D97-AF65-F5344CB8AC3E}">
        <p14:creationId xmlns:p14="http://schemas.microsoft.com/office/powerpoint/2010/main" xmlns="" val="131502277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BCC5C48-8285-410E-BAB4-F2FA3390EA4A}" type="slidenum">
              <a:rPr lang="en-US" altLang="en-US"/>
              <a:pPr>
                <a:defRPr/>
              </a:pPr>
              <a:t>‹#›</a:t>
            </a:fld>
            <a:endParaRPr lang="en-US" altLang="en-US" dirty="0"/>
          </a:p>
        </p:txBody>
      </p:sp>
    </p:spTree>
    <p:extLst>
      <p:ext uri="{BB962C8B-B14F-4D97-AF65-F5344CB8AC3E}">
        <p14:creationId xmlns:p14="http://schemas.microsoft.com/office/powerpoint/2010/main" xmlns="" val="256230349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i="0">
                <a:effectLst/>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i="0">
                <a:effectLst/>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i="0"/>
            </a:lvl1pPr>
          </a:lstStyle>
          <a:p>
            <a:pPr>
              <a:defRPr/>
            </a:pPr>
            <a:fld id="{0A5FE586-3EA2-420A-865D-FB730C567BD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 id="2147485014" r:id="rId12"/>
    <p:sldLayoutId id="2147485015" r:id="rId13"/>
    <p:sldLayoutId id="2147485016" r:id="rId14"/>
    <p:sldLayoutId id="2147485017" r:id="rId15"/>
    <p:sldLayoutId id="2147485018" r:id="rId16"/>
    <p:sldLayoutId id="2147485019" r:id="rId17"/>
    <p:sldLayoutId id="2147485020" r:id="rId18"/>
    <p:sldLayoutId id="2147485021" r:id="rId19"/>
  </p:sldLayoutIdLst>
  <p:transition>
    <p:random/>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10314"/>
            <a:ext cx="8810846" cy="4924044"/>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4800600"/>
            <a:ext cx="4212264" cy="20574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dirty="0"/>
          </a:p>
        </p:txBody>
      </p:sp>
      <p:sp>
        <p:nvSpPr>
          <p:cNvPr id="14" name="Date Placeholder 13"/>
          <p:cNvSpPr>
            <a:spLocks noGrp="1"/>
          </p:cNvSpPr>
          <p:nvPr>
            <p:ph type="dt" sz="half" idx="2"/>
          </p:nvPr>
        </p:nvSpPr>
        <p:spPr>
          <a:xfrm>
            <a:off x="5562600" y="4800600"/>
            <a:ext cx="3002280" cy="20574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dirty="0"/>
          </a:p>
        </p:txBody>
      </p:sp>
      <p:sp>
        <p:nvSpPr>
          <p:cNvPr id="23" name="Slide Number Placeholder 22"/>
          <p:cNvSpPr>
            <a:spLocks noGrp="1"/>
          </p:cNvSpPr>
          <p:nvPr>
            <p:ph type="sldNum" sz="quarter" idx="4"/>
          </p:nvPr>
        </p:nvSpPr>
        <p:spPr>
          <a:xfrm>
            <a:off x="8638952" y="4885926"/>
            <a:ext cx="464288" cy="20574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0A5FE586-3EA2-420A-865D-FB730C567BDF}" type="slidenum">
              <a:rPr lang="en-US" altLang="en-US" smtClean="0"/>
              <a:pPr>
                <a:defRPr/>
              </a:pPr>
              <a:t>‹#›</a:t>
            </a:fld>
            <a:endParaRPr lang="en-US" altLang="en-US" dirty="0"/>
          </a:p>
        </p:txBody>
      </p:sp>
      <p:sp>
        <p:nvSpPr>
          <p:cNvPr id="22" name="Title Placeholder 21"/>
          <p:cNvSpPr>
            <a:spLocks noGrp="1"/>
          </p:cNvSpPr>
          <p:nvPr>
            <p:ph type="title"/>
          </p:nvPr>
        </p:nvSpPr>
        <p:spPr>
          <a:xfrm>
            <a:off x="457200" y="190152"/>
            <a:ext cx="8229600" cy="85725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34678"/>
            <a:ext cx="8229600" cy="339471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5057" r:id="rId1"/>
    <p:sldLayoutId id="2147485058" r:id="rId2"/>
    <p:sldLayoutId id="2147485059" r:id="rId3"/>
    <p:sldLayoutId id="2147485060" r:id="rId4"/>
    <p:sldLayoutId id="2147485061" r:id="rId5"/>
    <p:sldLayoutId id="2147485062" r:id="rId6"/>
    <p:sldLayoutId id="2147485063" r:id="rId7"/>
    <p:sldLayoutId id="2147485064" r:id="rId8"/>
    <p:sldLayoutId id="2147485065" r:id="rId9"/>
    <p:sldLayoutId id="2147485066" r:id="rId10"/>
    <p:sldLayoutId id="2147485067" r:id="rId11"/>
    <p:sldLayoutId id="2147485068" r:id="rId12"/>
    <p:sldLayoutId id="2147485069" r:id="rId13"/>
    <p:sldLayoutId id="2147485070" r:id="rId14"/>
    <p:sldLayoutId id="2147485071" r:id="rId15"/>
    <p:sldLayoutId id="2147485072" r:id="rId16"/>
  </p:sldLayoutIdLst>
  <p:transition>
    <p:random/>
  </p:transition>
  <p:timing>
    <p:tnLst>
      <p:par>
        <p:cTn id="1" dur="indefinite" restart="never" nodeType="tmRoot"/>
      </p:par>
    </p:tnLst>
  </p:timing>
  <p:hf sldNum="0"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4.xml"/><Relationship Id="rId1" Type="http://schemas.openxmlformats.org/officeDocument/2006/relationships/video" Target="file:///C:\Users\SHAWN\Desktop\capitalform\CliftonParkPopWarner_Pine_0721_R.mp4"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www.popwarner.com/" TargetMode="External"/><Relationship Id="rId2" Type="http://schemas.openxmlformats.org/officeDocument/2006/relationships/notesSlide" Target="../notesSlides/notesSlide38.xml"/><Relationship Id="rId1" Type="http://schemas.openxmlformats.org/officeDocument/2006/relationships/slideLayout" Target="../slideLayouts/slideLayout21.xml"/><Relationship Id="rId5" Type="http://schemas.openxmlformats.org/officeDocument/2006/relationships/hyperlink" Target="http://www.cdpopwarner.com/" TargetMode="External"/><Relationship Id="rId4" Type="http://schemas.openxmlformats.org/officeDocument/2006/relationships/hyperlink" Target="http://www.easternregion.org/"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hyperlink" Target="http://www.popwarner.com/scholastics.htm" TargetMode="Externa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hyperlink" Target="http://www.cdpopwarner.com/" TargetMode="Externa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video" Target="file:///C:\Users\SHAWN\Desktop\capitalform\Deeply%20disturbing%20youth%20football%20collision%20goes%20viral%20New%20York%20Post.mp4" TargetMode="Externa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support@ycada.org" TargetMode="Externa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6.xml"/><Relationship Id="rId1" Type="http://schemas.openxmlformats.org/officeDocument/2006/relationships/vmlDrawing" Target="../drawings/vmlDrawing3.v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9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9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2.wav"/><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9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9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1.xml"/><Relationship Id="rId1" Type="http://schemas.openxmlformats.org/officeDocument/2006/relationships/video" Target="file:///C:\Users\SHAWN\Desktop\capitalform\YOUTH%20FOOTBALL%20PARENT%20OUT%20OF%20CONTROL.mp4" TargetMode="External"/></Relationships>
</file>

<file path=ppt/slides/_rels/slide9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1.xml"/><Relationship Id="rId1" Type="http://schemas.openxmlformats.org/officeDocument/2006/relationships/video" Target="file:///C:\Users\SHAWN\Desktop\capitalform\Three%20Pop%20Warner%20Teams'%20Seasons%20Canceled,%20North%20Utica%20Still%20to%20Play%20(1).mp4"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61950"/>
            <a:ext cx="8839200" cy="1102519"/>
          </a:xfrm>
        </p:spPr>
        <p:txBody>
          <a:bodyPr>
            <a:normAutofit fontScale="90000"/>
          </a:bodyPr>
          <a:lstStyle/>
          <a:p>
            <a:pPr algn="ctr" eaLnBrk="1" fontAlgn="auto" hangingPunct="1">
              <a:spcAft>
                <a:spcPts val="0"/>
              </a:spcAft>
              <a:defRPr/>
            </a:pPr>
            <a:r>
              <a:rPr lang="en-US" dirty="0" smtClean="0"/>
              <a:t>Capital </a:t>
            </a:r>
            <a:r>
              <a:rPr lang="en-US" dirty="0"/>
              <a:t>District Pop Warner Education </a:t>
            </a:r>
            <a:r>
              <a:rPr lang="en-US" dirty="0" smtClean="0"/>
              <a:t>Program</a:t>
            </a:r>
            <a:endParaRPr lang="en-US" dirty="0"/>
          </a:p>
        </p:txBody>
      </p:sp>
      <p:sp>
        <p:nvSpPr>
          <p:cNvPr id="3" name="Subtitle 2"/>
          <p:cNvSpPr>
            <a:spLocks noGrp="1"/>
          </p:cNvSpPr>
          <p:nvPr>
            <p:ph type="subTitle" idx="1"/>
          </p:nvPr>
        </p:nvSpPr>
        <p:spPr>
          <a:xfrm>
            <a:off x="1447800" y="2038350"/>
            <a:ext cx="6400800" cy="1314450"/>
          </a:xfrm>
        </p:spPr>
        <p:txBody>
          <a:bodyPr rtlCol="0">
            <a:noAutofit/>
          </a:bodyPr>
          <a:lstStyle/>
          <a:p>
            <a:pPr eaLnBrk="1" fontAlgn="auto" hangingPunct="1">
              <a:defRPr/>
            </a:pPr>
            <a:r>
              <a:rPr lang="en-US" sz="2000" dirty="0">
                <a:solidFill>
                  <a:srgbClr val="002060"/>
                </a:solidFill>
              </a:rPr>
              <a:t>For Coaches, Commissioners, and </a:t>
            </a:r>
            <a:r>
              <a:rPr lang="en-US" sz="2000" dirty="0" smtClean="0">
                <a:solidFill>
                  <a:srgbClr val="002060"/>
                </a:solidFill>
              </a:rPr>
              <a:t>other  volunteers</a:t>
            </a:r>
            <a:endParaRPr lang="en-US" sz="2000" dirty="0">
              <a:solidFill>
                <a:srgbClr val="002060"/>
              </a:solidFill>
            </a:endParaRPr>
          </a:p>
        </p:txBody>
      </p:sp>
      <p:pic>
        <p:nvPicPr>
          <p:cNvPr id="14340" name="Picture 10" descr="CDPW LOGO ANI"/>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15000" y="2571751"/>
            <a:ext cx="2649538" cy="2316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6" descr="Pop Warner - Your Future Begins Here!"/>
          <p:cNvPicPr>
            <a:picLocks noChangeAspect="1" noChangeArrowheads="1"/>
          </p:cNvPicPr>
          <p:nvPr/>
        </p:nvPicPr>
        <p:blipFill>
          <a:blip r:embed="rId4" cstate="print">
            <a:extLst>
              <a:ext uri="{28A0092B-C50C-407E-A947-70E740481C1C}">
                <a14:useLocalDpi xmlns:a14="http://schemas.microsoft.com/office/drawing/2010/main" xmlns="" val="0"/>
              </a:ext>
            </a:extLst>
          </a:blip>
          <a:srcRect l="2" r="68509"/>
          <a:stretch>
            <a:fillRect/>
          </a:stretch>
        </p:blipFill>
        <p:spPr bwMode="auto">
          <a:xfrm>
            <a:off x="533405" y="2914651"/>
            <a:ext cx="2720975" cy="1404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8800" y="209550"/>
            <a:ext cx="5486400" cy="391716"/>
          </a:xfrm>
        </p:spPr>
        <p:txBody>
          <a:bodyPr>
            <a:noAutofit/>
          </a:bodyPr>
          <a:lstStyle/>
          <a:p>
            <a:pPr algn="ctr"/>
            <a:r>
              <a:rPr lang="en-US" sz="3200" dirty="0" smtClean="0">
                <a:solidFill>
                  <a:schemeClr val="tx2"/>
                </a:solidFill>
              </a:rPr>
              <a:t>History of Pop Warner</a:t>
            </a:r>
            <a:endParaRPr lang="en-US" sz="3200" dirty="0"/>
          </a:p>
        </p:txBody>
      </p:sp>
      <p:sp>
        <p:nvSpPr>
          <p:cNvPr id="8" name="Text Placeholder 7"/>
          <p:cNvSpPr>
            <a:spLocks noGrp="1"/>
          </p:cNvSpPr>
          <p:nvPr>
            <p:ph type="body" sz="half" idx="2"/>
          </p:nvPr>
        </p:nvSpPr>
        <p:spPr>
          <a:xfrm>
            <a:off x="1295400" y="875090"/>
            <a:ext cx="6705600" cy="2306260"/>
          </a:xfrm>
        </p:spPr>
        <p:txBody>
          <a:bodyPr>
            <a:normAutofit/>
          </a:bodyPr>
          <a:lstStyle/>
          <a:p>
            <a:pPr algn="l"/>
            <a:r>
              <a:rPr lang="en-US" altLang="en-US" sz="1800" b="1" dirty="0" smtClean="0">
                <a:solidFill>
                  <a:srgbClr val="C00000"/>
                </a:solidFill>
              </a:rPr>
              <a:t>1934: </a:t>
            </a:r>
            <a:r>
              <a:rPr lang="en-US" altLang="en-US" sz="1800" dirty="0" smtClean="0"/>
              <a:t>College coaches were invited to speak at a clinic for the </a:t>
            </a:r>
            <a:r>
              <a:rPr lang="en-US" altLang="en-US" sz="1800" b="1" dirty="0" smtClean="0">
                <a:solidFill>
                  <a:srgbClr val="002060"/>
                </a:solidFill>
              </a:rPr>
              <a:t>Junior Football Conference (JFC).  </a:t>
            </a:r>
            <a:r>
              <a:rPr lang="en-US" altLang="en-US" sz="1800" dirty="0" smtClean="0"/>
              <a:t>Bad weather kept away all but one -</a:t>
            </a:r>
            <a:r>
              <a:rPr lang="en-US" altLang="en-US" sz="1800" dirty="0" smtClean="0">
                <a:solidFill>
                  <a:schemeClr val="accent4">
                    <a:lumMod val="40000"/>
                    <a:lumOff val="60000"/>
                  </a:schemeClr>
                </a:solidFill>
              </a:rPr>
              <a:t> </a:t>
            </a:r>
            <a:r>
              <a:rPr lang="en-US" altLang="en-US" sz="1800" b="1" dirty="0" smtClean="0">
                <a:solidFill>
                  <a:srgbClr val="002060"/>
                </a:solidFill>
              </a:rPr>
              <a:t>Glenn Scobie "Pop" Warner</a:t>
            </a:r>
            <a:r>
              <a:rPr lang="en-US" altLang="en-US" sz="1800" dirty="0" smtClean="0">
                <a:solidFill>
                  <a:srgbClr val="002060"/>
                </a:solidFill>
              </a:rPr>
              <a:t>  </a:t>
            </a:r>
            <a:r>
              <a:rPr lang="en-US" altLang="en-US" sz="1800" dirty="0" smtClean="0"/>
              <a:t>from Temple University. He spoke with the players for two hours -- by the end of the evening, the program was renamed the </a:t>
            </a:r>
            <a:r>
              <a:rPr lang="en-US" altLang="en-US" sz="1800" b="1" dirty="0" smtClean="0">
                <a:solidFill>
                  <a:srgbClr val="002060"/>
                </a:solidFill>
              </a:rPr>
              <a:t>Pop Warner Conference.</a:t>
            </a:r>
          </a:p>
          <a:p>
            <a:endParaRPr lang="en-US" dirty="0"/>
          </a:p>
        </p:txBody>
      </p:sp>
      <p:pic>
        <p:nvPicPr>
          <p:cNvPr id="9" name="Picture Placeholder 8" descr="pop_warner_6.jpg"/>
          <p:cNvPicPr>
            <a:picLocks noGrp="1" noChangeAspect="1"/>
          </p:cNvPicPr>
          <p:nvPr>
            <p:ph type="pic" idx="1"/>
          </p:nvPr>
        </p:nvPicPr>
        <p:blipFill>
          <a:blip r:embed="rId2" cstate="print"/>
          <a:srcRect t="16030" b="16030"/>
          <a:stretch>
            <a:fillRect/>
          </a:stretch>
        </p:blipFill>
        <p:spPr>
          <a:xfrm>
            <a:off x="2286000" y="2800350"/>
            <a:ext cx="4648200" cy="2133600"/>
          </a:xfrm>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2400" b="1" dirty="0" smtClean="0">
                <a:latin typeface="Acknowledgement" pitchFamily="2" charset="0"/>
              </a:rPr>
              <a:t>CODE OF CONDUCT</a:t>
            </a:r>
            <a:endParaRPr lang="en-US" sz="2400" b="1" dirty="0">
              <a:latin typeface="Acknowledgement" pitchFamily="2" charset="0"/>
            </a:endParaRPr>
          </a:p>
        </p:txBody>
      </p:sp>
      <p:sp>
        <p:nvSpPr>
          <p:cNvPr id="2" name="Content Placeholder 1"/>
          <p:cNvSpPr>
            <a:spLocks noGrp="1"/>
          </p:cNvSpPr>
          <p:nvPr>
            <p:ph idx="1"/>
          </p:nvPr>
        </p:nvSpPr>
        <p:spPr/>
        <p:txBody>
          <a:bodyPr>
            <a:normAutofit fontScale="40000" lnSpcReduction="20000"/>
          </a:bodyPr>
          <a:lstStyle/>
          <a:p>
            <a:pPr>
              <a:buNone/>
            </a:pPr>
            <a:r>
              <a:rPr lang="en-US" b="1" dirty="0" smtClean="0"/>
              <a:t>S1: </a:t>
            </a:r>
            <a:r>
              <a:rPr lang="en-US" b="1" dirty="0" smtClean="0">
                <a:solidFill>
                  <a:srgbClr val="002060"/>
                </a:solidFill>
              </a:rPr>
              <a:t>Do Not </a:t>
            </a:r>
            <a:r>
              <a:rPr lang="en-US" b="1" dirty="0" smtClean="0"/>
              <a:t>smoke and/or use smokeless tobacco on the field.</a:t>
            </a:r>
          </a:p>
          <a:p>
            <a:pPr>
              <a:buNone/>
            </a:pPr>
            <a:endParaRPr lang="en-US" b="1" dirty="0" smtClean="0"/>
          </a:p>
          <a:p>
            <a:pPr>
              <a:buNone/>
            </a:pPr>
            <a:r>
              <a:rPr lang="en-US" b="1" dirty="0" smtClean="0"/>
              <a:t>S2: </a:t>
            </a:r>
            <a:r>
              <a:rPr lang="en-US" b="1" dirty="0" smtClean="0">
                <a:solidFill>
                  <a:srgbClr val="002060"/>
                </a:solidFill>
              </a:rPr>
              <a:t>Do Not </a:t>
            </a:r>
            <a:r>
              <a:rPr lang="en-US" b="1" dirty="0" smtClean="0"/>
              <a:t>criticize players/spirit participants in front of spectators, but reserve constructive criticism for later, in private, or in the presence of team/squad members if others might benefit.</a:t>
            </a:r>
          </a:p>
          <a:p>
            <a:pPr>
              <a:buNone/>
            </a:pPr>
            <a:endParaRPr lang="en-US" b="1" dirty="0" smtClean="0"/>
          </a:p>
          <a:p>
            <a:pPr>
              <a:buNone/>
            </a:pPr>
            <a:r>
              <a:rPr lang="en-US" b="1" dirty="0" smtClean="0"/>
              <a:t>S3: </a:t>
            </a:r>
            <a:r>
              <a:rPr lang="en-US" b="1" dirty="0" smtClean="0">
                <a:solidFill>
                  <a:srgbClr val="002060"/>
                </a:solidFill>
              </a:rPr>
              <a:t>Accept</a:t>
            </a:r>
            <a:r>
              <a:rPr lang="en-US" b="1" dirty="0" smtClean="0"/>
              <a:t> decisions of the game officials and judges on the field and in competitions as being fair and called to the best ability of said Officials.</a:t>
            </a:r>
          </a:p>
          <a:p>
            <a:pPr>
              <a:buNone/>
            </a:pPr>
            <a:endParaRPr lang="en-US" b="1" dirty="0" smtClean="0"/>
          </a:p>
          <a:p>
            <a:pPr>
              <a:buNone/>
            </a:pPr>
            <a:r>
              <a:rPr lang="en-US" b="1" dirty="0" smtClean="0"/>
              <a:t>S4: </a:t>
            </a:r>
            <a:r>
              <a:rPr lang="en-US" b="1" dirty="0" smtClean="0">
                <a:solidFill>
                  <a:srgbClr val="002060"/>
                </a:solidFill>
              </a:rPr>
              <a:t>Do Not </a:t>
            </a:r>
            <a:r>
              <a:rPr lang="en-US" b="1" dirty="0" smtClean="0"/>
              <a:t>criticize an opposing team, its players, spirit participants, coaches, or fans by word of mouth or by gesture.</a:t>
            </a:r>
          </a:p>
          <a:p>
            <a:pPr>
              <a:buNone/>
            </a:pPr>
            <a:endParaRPr lang="en-US" b="1" dirty="0" smtClean="0"/>
          </a:p>
          <a:p>
            <a:pPr>
              <a:buNone/>
            </a:pPr>
            <a:r>
              <a:rPr lang="en-US" b="1" dirty="0" smtClean="0"/>
              <a:t>S5: </a:t>
            </a:r>
            <a:r>
              <a:rPr lang="en-US" b="1" dirty="0" smtClean="0">
                <a:solidFill>
                  <a:srgbClr val="002060"/>
                </a:solidFill>
              </a:rPr>
              <a:t>Emphasize</a:t>
            </a:r>
            <a:r>
              <a:rPr lang="en-US" b="1" dirty="0" smtClean="0"/>
              <a:t> that good athletes strive to be good students and that both are physically and mentally alert.</a:t>
            </a:r>
          </a:p>
          <a:p>
            <a:pPr>
              <a:buNone/>
            </a:pPr>
            <a:endParaRPr lang="en-US" b="1" dirty="0" smtClean="0"/>
          </a:p>
          <a:p>
            <a:pPr>
              <a:buNone/>
            </a:pPr>
            <a:r>
              <a:rPr lang="en-US" b="1" dirty="0" smtClean="0"/>
              <a:t>S6: </a:t>
            </a:r>
            <a:r>
              <a:rPr lang="en-US" b="1" dirty="0" smtClean="0">
                <a:solidFill>
                  <a:srgbClr val="002060"/>
                </a:solidFill>
              </a:rPr>
              <a:t>Strive</a:t>
            </a:r>
            <a:r>
              <a:rPr lang="en-US" b="1" dirty="0" smtClean="0"/>
              <a:t> to make every football and spirit activity serve as a training ground for life, and a basis for good mental and physical health.</a:t>
            </a:r>
          </a:p>
          <a:p>
            <a:pPr>
              <a:buNone/>
            </a:pPr>
            <a:endParaRPr lang="en-US" b="1" dirty="0" smtClean="0"/>
          </a:p>
          <a:p>
            <a:pPr>
              <a:buNone/>
            </a:pPr>
            <a:r>
              <a:rPr lang="en-US" b="1" dirty="0" smtClean="0"/>
              <a:t>S7: </a:t>
            </a:r>
            <a:r>
              <a:rPr lang="en-US" b="1" dirty="0" smtClean="0">
                <a:solidFill>
                  <a:srgbClr val="002060"/>
                </a:solidFill>
              </a:rPr>
              <a:t>Emphasize</a:t>
            </a:r>
            <a:r>
              <a:rPr lang="en-US" b="1" dirty="0" smtClean="0"/>
              <a:t> that winning is the result of good teamwork.</a:t>
            </a:r>
          </a:p>
        </p:txBody>
      </p:sp>
    </p:spTree>
  </p:cSld>
  <p:clrMapOvr>
    <a:masterClrMapping/>
  </p:clrMapOvr>
  <p:transition>
    <p:blinds dir="ver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438150"/>
            <a:ext cx="8229600" cy="4387850"/>
          </a:xfrm>
        </p:spPr>
        <p:txBody>
          <a:bodyPr>
            <a:normAutofit fontScale="47500" lnSpcReduction="20000"/>
          </a:bodyPr>
          <a:lstStyle/>
          <a:p>
            <a:pPr>
              <a:buNone/>
            </a:pPr>
            <a:r>
              <a:rPr lang="en-US" b="1" dirty="0" smtClean="0"/>
              <a:t>S8: </a:t>
            </a:r>
            <a:r>
              <a:rPr lang="en-US" b="1" dirty="0" smtClean="0">
                <a:solidFill>
                  <a:srgbClr val="002060"/>
                </a:solidFill>
              </a:rPr>
              <a:t>Do Not </a:t>
            </a:r>
            <a:r>
              <a:rPr lang="en-US" b="1" dirty="0" smtClean="0"/>
              <a:t>engage in excessive sideline coaching and do not leave the bench area to shout instructions from the sidelines.</a:t>
            </a:r>
          </a:p>
          <a:p>
            <a:pPr>
              <a:buNone/>
            </a:pPr>
            <a:endParaRPr lang="en-US" b="1" dirty="0" smtClean="0"/>
          </a:p>
          <a:p>
            <a:pPr>
              <a:buNone/>
            </a:pPr>
            <a:r>
              <a:rPr lang="en-US" b="1" dirty="0" smtClean="0"/>
              <a:t>S9: </a:t>
            </a:r>
            <a:r>
              <a:rPr lang="en-US" b="1" dirty="0" smtClean="0">
                <a:solidFill>
                  <a:srgbClr val="002060"/>
                </a:solidFill>
              </a:rPr>
              <a:t>Together</a:t>
            </a:r>
            <a:r>
              <a:rPr lang="en-US" b="1" dirty="0" smtClean="0"/>
              <a:t> with team officials, be jointly responsible for the conduct and control of team fans and spectators. Any fan who becomes a nuisance and out of control will be asked to leave.</a:t>
            </a:r>
          </a:p>
          <a:p>
            <a:pPr>
              <a:buNone/>
            </a:pPr>
            <a:endParaRPr lang="en-US" b="1" dirty="0" smtClean="0"/>
          </a:p>
          <a:p>
            <a:pPr>
              <a:buNone/>
            </a:pPr>
            <a:r>
              <a:rPr lang="en-US" b="1" dirty="0" smtClean="0"/>
              <a:t>S10:  Do Not use abusive or profane language at any time.</a:t>
            </a:r>
          </a:p>
          <a:p>
            <a:pPr>
              <a:buNone/>
            </a:pPr>
            <a:endParaRPr lang="en-US" b="1" dirty="0" smtClean="0"/>
          </a:p>
          <a:p>
            <a:pPr>
              <a:buNone/>
            </a:pPr>
            <a:r>
              <a:rPr lang="en-US" b="1" dirty="0" smtClean="0"/>
              <a:t>S11: </a:t>
            </a:r>
            <a:r>
              <a:rPr lang="en-US" b="1" dirty="0" smtClean="0">
                <a:solidFill>
                  <a:srgbClr val="002060"/>
                </a:solidFill>
              </a:rPr>
              <a:t>Do Not </a:t>
            </a:r>
            <a:r>
              <a:rPr lang="en-US" b="1" dirty="0" smtClean="0"/>
              <a:t>“pile it on;”Do not encourage your team to get a commanding lead and raise the score as high as it can. In these instances, every effort shall be made to let all players play.</a:t>
            </a:r>
          </a:p>
          <a:p>
            <a:pPr>
              <a:buNone/>
            </a:pPr>
            <a:endParaRPr lang="en-US" b="1" dirty="0" smtClean="0"/>
          </a:p>
          <a:p>
            <a:pPr>
              <a:buNone/>
            </a:pPr>
            <a:r>
              <a:rPr lang="en-US" b="1" dirty="0" smtClean="0"/>
              <a:t>S12: </a:t>
            </a:r>
            <a:r>
              <a:rPr lang="en-US" b="1" dirty="0" smtClean="0">
                <a:solidFill>
                  <a:srgbClr val="002060"/>
                </a:solidFill>
              </a:rPr>
              <a:t>Do Not </a:t>
            </a:r>
            <a:r>
              <a:rPr lang="en-US" b="1" dirty="0" smtClean="0"/>
              <a:t>receive any payment, in cash or kind, for services as a coach in Pop Warner Football/Spirit. This includes any coach, expert, consultant or choreographer, regardless of his/her roster status.</a:t>
            </a:r>
          </a:p>
          <a:p>
            <a:pPr>
              <a:buNone/>
            </a:pPr>
            <a:endParaRPr lang="en-US" b="1" dirty="0" smtClean="0"/>
          </a:p>
          <a:p>
            <a:pPr>
              <a:buNone/>
            </a:pPr>
            <a:r>
              <a:rPr lang="en-US" b="1" dirty="0" smtClean="0"/>
              <a:t>S13:  </a:t>
            </a:r>
            <a:r>
              <a:rPr lang="en-US" b="1" dirty="0" smtClean="0">
                <a:solidFill>
                  <a:srgbClr val="002060"/>
                </a:solidFill>
              </a:rPr>
              <a:t>Do Not </a:t>
            </a:r>
            <a:r>
              <a:rPr lang="en-US" b="1" dirty="0" smtClean="0"/>
              <a:t>permit or encourage “sweating down” tactics in order for a player to make the team weight.</a:t>
            </a:r>
          </a:p>
          <a:p>
            <a:pPr>
              <a:buNone/>
            </a:pPr>
            <a:endParaRPr lang="en-US" b="1" dirty="0" smtClean="0"/>
          </a:p>
          <a:p>
            <a:pPr>
              <a:buNone/>
            </a:pPr>
            <a:r>
              <a:rPr lang="en-US" b="1" dirty="0" smtClean="0"/>
              <a:t>S14: </a:t>
            </a:r>
            <a:r>
              <a:rPr lang="en-US" b="1" dirty="0" smtClean="0">
                <a:solidFill>
                  <a:srgbClr val="002060"/>
                </a:solidFill>
              </a:rPr>
              <a:t>Do Not </a:t>
            </a:r>
            <a:r>
              <a:rPr lang="en-US" b="1" dirty="0" smtClean="0"/>
              <a:t>recommend or distribute any medication, controlled or over the counter, except as specifically prescribed by participant’s Physician.</a:t>
            </a:r>
          </a:p>
        </p:txBody>
      </p:sp>
    </p:spTree>
  </p:cSld>
  <p:clrMapOvr>
    <a:masterClrMapping/>
  </p:clrMapOvr>
  <p:transition>
    <p:blinds dir="vert"/>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438150"/>
            <a:ext cx="8229600" cy="4387850"/>
          </a:xfrm>
        </p:spPr>
        <p:txBody>
          <a:bodyPr>
            <a:normAutofit fontScale="47500" lnSpcReduction="20000"/>
          </a:bodyPr>
          <a:lstStyle/>
          <a:p>
            <a:pPr>
              <a:buNone/>
            </a:pPr>
            <a:r>
              <a:rPr lang="en-US" b="1" dirty="0" smtClean="0"/>
              <a:t>S15: </a:t>
            </a:r>
            <a:r>
              <a:rPr lang="en-US" b="1" dirty="0" smtClean="0">
                <a:solidFill>
                  <a:srgbClr val="002060"/>
                </a:solidFill>
              </a:rPr>
              <a:t>Do Not </a:t>
            </a:r>
            <a:r>
              <a:rPr lang="en-US" b="1" dirty="0" smtClean="0"/>
              <a:t>permit an ineligible player or spirit participant to participate in a game.</a:t>
            </a:r>
          </a:p>
          <a:p>
            <a:pPr>
              <a:buNone/>
            </a:pPr>
            <a:endParaRPr lang="en-US" b="1" dirty="0" smtClean="0"/>
          </a:p>
          <a:p>
            <a:pPr>
              <a:buNone/>
            </a:pPr>
            <a:r>
              <a:rPr lang="en-US" b="1" dirty="0" smtClean="0"/>
              <a:t>S16:  </a:t>
            </a:r>
            <a:r>
              <a:rPr lang="en-US" b="1" dirty="0" smtClean="0">
                <a:solidFill>
                  <a:srgbClr val="002060"/>
                </a:solidFill>
              </a:rPr>
              <a:t>Do Not </a:t>
            </a:r>
            <a:r>
              <a:rPr lang="en-US" b="1" dirty="0" smtClean="0"/>
              <a:t>deliberately incite unsportsmanlike conduct.</a:t>
            </a:r>
          </a:p>
          <a:p>
            <a:pPr>
              <a:buNone/>
            </a:pPr>
            <a:endParaRPr lang="en-US" b="1" dirty="0" smtClean="0"/>
          </a:p>
          <a:p>
            <a:pPr>
              <a:buNone/>
            </a:pPr>
            <a:r>
              <a:rPr lang="en-US" b="1" dirty="0" smtClean="0"/>
              <a:t>S17:  </a:t>
            </a:r>
            <a:r>
              <a:rPr lang="en-US" b="1" dirty="0" smtClean="0">
                <a:solidFill>
                  <a:srgbClr val="002060"/>
                </a:solidFill>
              </a:rPr>
              <a:t>Do Not </a:t>
            </a:r>
            <a:r>
              <a:rPr lang="en-US" b="1" dirty="0" smtClean="0"/>
              <a:t>possess or drink alcoholic beverages and/or use illegal substance(s) on both the game and practice fields.</a:t>
            </a:r>
          </a:p>
          <a:p>
            <a:pPr>
              <a:buNone/>
            </a:pPr>
            <a:endParaRPr lang="en-US" b="1" dirty="0" smtClean="0"/>
          </a:p>
          <a:p>
            <a:pPr>
              <a:buNone/>
            </a:pPr>
            <a:r>
              <a:rPr lang="en-US" b="1" dirty="0" smtClean="0"/>
              <a:t>S18: </a:t>
            </a:r>
            <a:r>
              <a:rPr lang="en-US" b="1" dirty="0" smtClean="0">
                <a:solidFill>
                  <a:srgbClr val="002060"/>
                </a:solidFill>
              </a:rPr>
              <a:t> Do Remove</a:t>
            </a:r>
            <a:r>
              <a:rPr lang="en-US" b="1" dirty="0" smtClean="0"/>
              <a:t> from a game or practice any participant when even slightly in doubt about his/her health, whether or not as a result of injury, until competent medical advice is available.</a:t>
            </a:r>
          </a:p>
          <a:p>
            <a:pPr>
              <a:buNone/>
            </a:pPr>
            <a:endParaRPr lang="en-US" b="1" dirty="0" smtClean="0"/>
          </a:p>
          <a:p>
            <a:pPr>
              <a:buNone/>
            </a:pPr>
            <a:r>
              <a:rPr lang="en-US" b="1" dirty="0" smtClean="0"/>
              <a:t>S19:  </a:t>
            </a:r>
            <a:r>
              <a:rPr lang="en-US" b="1" dirty="0" smtClean="0">
                <a:solidFill>
                  <a:srgbClr val="002060"/>
                </a:solidFill>
              </a:rPr>
              <a:t>Be responsible </a:t>
            </a:r>
            <a:r>
              <a:rPr lang="en-US" b="1" dirty="0" smtClean="0"/>
              <a:t>for and Control their fans at all times.</a:t>
            </a:r>
          </a:p>
          <a:p>
            <a:pPr>
              <a:buNone/>
            </a:pPr>
            <a:endParaRPr lang="en-US" b="1" dirty="0" smtClean="0"/>
          </a:p>
          <a:p>
            <a:pPr>
              <a:buNone/>
            </a:pPr>
            <a:r>
              <a:rPr lang="en-US" b="1" dirty="0" smtClean="0"/>
              <a:t>S20:  </a:t>
            </a:r>
            <a:r>
              <a:rPr lang="en-US" b="1" dirty="0" smtClean="0">
                <a:solidFill>
                  <a:srgbClr val="002060"/>
                </a:solidFill>
              </a:rPr>
              <a:t>Uphold</a:t>
            </a:r>
            <a:r>
              <a:rPr lang="en-US" b="1" dirty="0" smtClean="0"/>
              <a:t> all rules and regulations, National, Regional &amp; Local, regarding Pop Warner Football, Cheerleading and Dance.</a:t>
            </a:r>
          </a:p>
          <a:p>
            <a:pPr>
              <a:buNone/>
            </a:pPr>
            <a:endParaRPr lang="en-US" b="1" dirty="0" smtClean="0"/>
          </a:p>
          <a:p>
            <a:pPr>
              <a:buNone/>
            </a:pPr>
            <a:r>
              <a:rPr lang="en-US" b="1" dirty="0" smtClean="0"/>
              <a:t>S21:  </a:t>
            </a:r>
            <a:r>
              <a:rPr lang="en-US" b="1" dirty="0" smtClean="0">
                <a:solidFill>
                  <a:srgbClr val="002060"/>
                </a:solidFill>
              </a:rPr>
              <a:t>Refrain from </a:t>
            </a:r>
            <a:r>
              <a:rPr lang="en-US" b="1" dirty="0" smtClean="0"/>
              <a:t>engaging in any action within or outside Pop Warner which reflects negatively upon, or causes embarrassment to, the PW program. </a:t>
            </a:r>
          </a:p>
          <a:p>
            <a:endParaRPr lang="en-US" b="1" dirty="0" smtClean="0"/>
          </a:p>
          <a:p>
            <a:endParaRPr lang="en-US" dirty="0" smtClean="0"/>
          </a:p>
        </p:txBody>
      </p:sp>
    </p:spTree>
  </p:cSld>
  <p:clrMapOvr>
    <a:masterClrMapping/>
  </p:clrMapOvr>
  <p:transition>
    <p:checker dir="ver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698500"/>
            <a:ext cx="8229600" cy="4387850"/>
          </a:xfrm>
        </p:spPr>
        <p:txBody>
          <a:bodyPr>
            <a:normAutofit fontScale="70000" lnSpcReduction="20000"/>
          </a:bodyPr>
          <a:lstStyle/>
          <a:p>
            <a:pPr algn="ctr">
              <a:buNone/>
            </a:pPr>
            <a:endParaRPr lang="en-US" b="1" dirty="0" smtClean="0">
              <a:solidFill>
                <a:srgbClr val="002060"/>
              </a:solidFill>
            </a:endParaRPr>
          </a:p>
          <a:p>
            <a:pPr>
              <a:buNone/>
            </a:pPr>
            <a:r>
              <a:rPr lang="en-US" b="1" dirty="0" smtClean="0">
                <a:solidFill>
                  <a:srgbClr val="002060"/>
                </a:solidFill>
              </a:rPr>
              <a:t>I have read and understand</a:t>
            </a:r>
            <a:r>
              <a:rPr lang="en-US" b="1" dirty="0" smtClean="0"/>
              <a:t> the above rules. I agree to abide and enforce these rules that pertain to me.</a:t>
            </a:r>
          </a:p>
          <a:p>
            <a:pPr>
              <a:buNone/>
            </a:pPr>
            <a:endParaRPr lang="en-US" b="1" dirty="0" smtClean="0"/>
          </a:p>
          <a:p>
            <a:pPr>
              <a:buNone/>
            </a:pPr>
            <a:r>
              <a:rPr lang="en-US" b="1" dirty="0" smtClean="0"/>
              <a:t> </a:t>
            </a:r>
            <a:r>
              <a:rPr lang="en-US" b="1" dirty="0" smtClean="0">
                <a:solidFill>
                  <a:srgbClr val="002060"/>
                </a:solidFill>
              </a:rPr>
              <a:t>I understand </a:t>
            </a:r>
            <a:r>
              <a:rPr lang="en-US" b="1" dirty="0" smtClean="0"/>
              <a:t>the violations will result in penalties authorized by National Pop Warner and the Capital District Pop Warner Federation. </a:t>
            </a:r>
          </a:p>
          <a:p>
            <a:pPr>
              <a:buNone/>
            </a:pPr>
            <a:endParaRPr lang="en-US" b="1" dirty="0" smtClean="0"/>
          </a:p>
          <a:p>
            <a:pPr>
              <a:buNone/>
            </a:pPr>
            <a:r>
              <a:rPr lang="en-US" b="1" dirty="0" smtClean="0">
                <a:solidFill>
                  <a:srgbClr val="002060"/>
                </a:solidFill>
              </a:rPr>
              <a:t>I am requesting certification for the current season. </a:t>
            </a:r>
          </a:p>
          <a:p>
            <a:pPr>
              <a:buNone/>
            </a:pPr>
            <a:endParaRPr lang="en-US" b="1" dirty="0" smtClean="0"/>
          </a:p>
          <a:p>
            <a:pPr>
              <a:buNone/>
            </a:pPr>
            <a:r>
              <a:rPr lang="en-US" b="1" dirty="0" smtClean="0">
                <a:solidFill>
                  <a:srgbClr val="002060"/>
                </a:solidFill>
              </a:rPr>
              <a:t>I understand </a:t>
            </a:r>
            <a:r>
              <a:rPr lang="en-US" b="1" dirty="0" smtClean="0"/>
              <a:t>that I am not certified until approved by the CDPW Board, have satisfactorily passed a background check , and are approved by my home association. </a:t>
            </a:r>
          </a:p>
          <a:p>
            <a:pPr>
              <a:buNone/>
            </a:pPr>
            <a:endParaRPr lang="en-US" dirty="0" smtClean="0"/>
          </a:p>
        </p:txBody>
      </p:sp>
    </p:spTree>
  </p:cSld>
  <p:clrMapOvr>
    <a:masterClrMapping/>
  </p:clrMapOvr>
  <p:transition>
    <p:blinds dir="vert"/>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altLang="en-US" sz="3200" dirty="0"/>
              <a:t>PWLS Members Code of Conduct</a:t>
            </a:r>
            <a:endParaRPr lang="en-US" sz="3200" dirty="0"/>
          </a:p>
        </p:txBody>
      </p:sp>
      <p:sp>
        <p:nvSpPr>
          <p:cNvPr id="151555" name="Content Placeholder 2"/>
          <p:cNvSpPr>
            <a:spLocks noGrp="1"/>
          </p:cNvSpPr>
          <p:nvPr>
            <p:ph idx="1"/>
          </p:nvPr>
        </p:nvSpPr>
        <p:spPr>
          <a:xfrm>
            <a:off x="581025" y="1828801"/>
            <a:ext cx="7989888" cy="1358504"/>
          </a:xfrm>
        </p:spPr>
        <p:txBody>
          <a:bodyPr>
            <a:normAutofit lnSpcReduction="10000"/>
          </a:bodyPr>
          <a:lstStyle/>
          <a:p>
            <a:endParaRPr lang="en-US" altLang="en-US" sz="2800" dirty="0">
              <a:solidFill>
                <a:schemeClr val="tx1">
                  <a:lumMod val="85000"/>
                </a:schemeClr>
              </a:solidFill>
            </a:endParaRPr>
          </a:p>
          <a:p>
            <a:r>
              <a:rPr lang="en-US" altLang="en-US" sz="2800" dirty="0">
                <a:solidFill>
                  <a:schemeClr val="tx1">
                    <a:lumMod val="85000"/>
                  </a:schemeClr>
                </a:solidFill>
              </a:rPr>
              <a:t>Please fill out the bottom completely and submit before you leave today.</a:t>
            </a:r>
          </a:p>
        </p:txBody>
      </p:sp>
    </p:spTree>
  </p:cSld>
  <p:clrMapOvr>
    <a:masterClrMapping/>
  </p:clrMapOvr>
  <p:transition>
    <p:comb dir="ver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liftonParkPopWarner_Pine_0721_R.mp4">
            <a:hlinkClick r:id="" action="ppaction://media"/>
          </p:cNvPr>
          <p:cNvPicPr>
            <a:picLocks noGrp="1" noRot="1" noChangeAspect="1"/>
          </p:cNvPicPr>
          <p:nvPr>
            <p:ph/>
            <a:videoFile r:link="rId1"/>
          </p:nvPr>
        </p:nvPicPr>
        <p:blipFill>
          <a:blip r:embed="rId3" cstate="print"/>
          <a:stretch>
            <a:fillRect/>
          </a:stretch>
        </p:blipFill>
        <p:spPr>
          <a:xfrm>
            <a:off x="-53975" y="0"/>
            <a:ext cx="9144000" cy="5143500"/>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3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533400" y="-171450"/>
            <a:ext cx="8229600" cy="857250"/>
          </a:xfrm>
        </p:spPr>
        <p:txBody>
          <a:bodyPr/>
          <a:lstStyle/>
          <a:p>
            <a:pPr algn="ctr" eaLnBrk="1" fontAlgn="auto" hangingPunct="1">
              <a:spcAft>
                <a:spcPts val="0"/>
              </a:spcAft>
              <a:defRPr/>
            </a:pPr>
            <a:r>
              <a:rPr lang="en-US" altLang="en-US" sz="3200" dirty="0"/>
              <a:t>Visit Us Online</a:t>
            </a:r>
          </a:p>
        </p:txBody>
      </p:sp>
      <p:sp>
        <p:nvSpPr>
          <p:cNvPr id="152579" name="Rectangle 5"/>
          <p:cNvSpPr>
            <a:spLocks noChangeArrowheads="1"/>
          </p:cNvSpPr>
          <p:nvPr/>
        </p:nvSpPr>
        <p:spPr bwMode="auto">
          <a:xfrm>
            <a:off x="457204" y="1111627"/>
            <a:ext cx="8037513"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800" dirty="0">
                <a:latin typeface="Arial" panose="020B0604020202020204" pitchFamily="34" charset="0"/>
              </a:rPr>
              <a:t>National Website: </a:t>
            </a:r>
          </a:p>
          <a:p>
            <a:pPr algn="ctr" eaLnBrk="1" hangingPunct="1"/>
            <a:r>
              <a:rPr lang="en-US" altLang="en-US" sz="2800" dirty="0">
                <a:latin typeface="Arial" panose="020B0604020202020204" pitchFamily="34" charset="0"/>
                <a:hlinkClick r:id="rId3"/>
              </a:rPr>
              <a:t>www.popwarner.com</a:t>
            </a:r>
            <a:endParaRPr lang="en-US" altLang="en-US" sz="2800" dirty="0">
              <a:latin typeface="Arial" panose="020B0604020202020204" pitchFamily="34" charset="0"/>
            </a:endParaRPr>
          </a:p>
          <a:p>
            <a:pPr algn="ctr" eaLnBrk="1" hangingPunct="1"/>
            <a:endParaRPr lang="en-US" altLang="en-US" sz="2800" dirty="0">
              <a:latin typeface="Arial" panose="020B0604020202020204" pitchFamily="34" charset="0"/>
            </a:endParaRPr>
          </a:p>
          <a:p>
            <a:pPr algn="ctr" eaLnBrk="1" hangingPunct="1"/>
            <a:r>
              <a:rPr lang="en-US" altLang="en-US" sz="2800" dirty="0">
                <a:latin typeface="Arial" panose="020B0604020202020204" pitchFamily="34" charset="0"/>
              </a:rPr>
              <a:t>Eastern Region:</a:t>
            </a:r>
          </a:p>
          <a:p>
            <a:pPr algn="ctr" eaLnBrk="1" hangingPunct="1"/>
            <a:r>
              <a:rPr lang="en-US" altLang="en-US" sz="2800" dirty="0">
                <a:latin typeface="Arial" panose="020B0604020202020204" pitchFamily="34" charset="0"/>
                <a:hlinkClick r:id="rId4"/>
              </a:rPr>
              <a:t>www.easternregion.org</a:t>
            </a:r>
            <a:endParaRPr lang="en-US" altLang="en-US" sz="2800" dirty="0">
              <a:latin typeface="Arial" panose="020B0604020202020204" pitchFamily="34" charset="0"/>
            </a:endParaRPr>
          </a:p>
          <a:p>
            <a:pPr algn="ctr" eaLnBrk="1" hangingPunct="1"/>
            <a:endParaRPr lang="en-US" altLang="en-US" sz="2800" dirty="0">
              <a:latin typeface="Arial" panose="020B0604020202020204" pitchFamily="34" charset="0"/>
            </a:endParaRPr>
          </a:p>
          <a:p>
            <a:pPr algn="ctr" eaLnBrk="1" hangingPunct="1"/>
            <a:r>
              <a:rPr lang="en-US" altLang="en-US" sz="2800" dirty="0">
                <a:latin typeface="Arial" panose="020B0604020202020204" pitchFamily="34" charset="0"/>
              </a:rPr>
              <a:t>League Web Site:</a:t>
            </a:r>
          </a:p>
          <a:p>
            <a:pPr algn="ctr" eaLnBrk="1" hangingPunct="1"/>
            <a:r>
              <a:rPr lang="en-US" altLang="en-US" sz="2800" u="sng" dirty="0">
                <a:latin typeface="Arial" panose="020B0604020202020204" pitchFamily="34" charset="0"/>
                <a:hlinkClick r:id="rId5"/>
              </a:rPr>
              <a:t>www.cdpopwarner.com</a:t>
            </a:r>
            <a:r>
              <a:rPr lang="en-US" altLang="en-US" sz="2800" u="sng" dirty="0">
                <a:latin typeface="Arial" panose="020B0604020202020204" pitchFamily="34" charset="0"/>
              </a:rPr>
              <a:t> </a:t>
            </a:r>
          </a:p>
        </p:txBody>
      </p:sp>
    </p:spTree>
  </p:cSld>
  <p:clrMapOvr>
    <a:masterClrMapping/>
  </p:clrMapOvr>
  <p:transition>
    <p:randomBar dir="ver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smtClean="0"/>
              <a:t>Any </a:t>
            </a:r>
            <a:r>
              <a:rPr lang="en-US" altLang="en-US" sz="3200" dirty="0"/>
              <a:t>Questions?</a:t>
            </a:r>
          </a:p>
        </p:txBody>
      </p:sp>
      <p:sp>
        <p:nvSpPr>
          <p:cNvPr id="3" name="TextBox 2"/>
          <p:cNvSpPr txBox="1"/>
          <p:nvPr/>
        </p:nvSpPr>
        <p:spPr>
          <a:xfrm>
            <a:off x="152400" y="2038350"/>
            <a:ext cx="8610600" cy="646331"/>
          </a:xfrm>
          <a:prstGeom prst="rect">
            <a:avLst/>
          </a:prstGeom>
          <a:noFill/>
        </p:spPr>
        <p:txBody>
          <a:bodyPr wrap="square" rtlCol="0">
            <a:spAutoFit/>
          </a:bodyPr>
          <a:lstStyle/>
          <a:p>
            <a:pPr algn="ctr"/>
            <a:r>
              <a:rPr lang="en-US" sz="3600" b="1" dirty="0" smtClean="0">
                <a:solidFill>
                  <a:srgbClr val="002060"/>
                </a:solidFill>
                <a:latin typeface="Stencil" pitchFamily="82" charset="0"/>
              </a:rPr>
              <a:t>webmaster@cdpopwarner.com</a:t>
            </a:r>
            <a:endParaRPr lang="en-US" sz="3600" b="1" dirty="0">
              <a:solidFill>
                <a:srgbClr val="002060"/>
              </a:solidFill>
              <a:latin typeface="Stencil" pitchFamily="82" charset="0"/>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097"/>
            <a:ext cx="8229600" cy="419100"/>
          </a:xfrm>
        </p:spPr>
        <p:txBody>
          <a:bodyPr>
            <a:noAutofit/>
          </a:bodyPr>
          <a:lstStyle/>
          <a:p>
            <a:pPr algn="ctr" eaLnBrk="1" fontAlgn="auto" hangingPunct="1">
              <a:spcAft>
                <a:spcPts val="0"/>
              </a:spcAft>
              <a:defRPr/>
            </a:pPr>
            <a:r>
              <a:rPr lang="en-US" sz="3200" b="1" dirty="0">
                <a:solidFill>
                  <a:schemeClr val="tx2"/>
                </a:solidFill>
              </a:rPr>
              <a:t>History of Pop </a:t>
            </a:r>
            <a:r>
              <a:rPr lang="en-US" sz="3200" b="1" dirty="0" smtClean="0">
                <a:solidFill>
                  <a:schemeClr val="tx2"/>
                </a:solidFill>
              </a:rPr>
              <a:t>Warner</a:t>
            </a:r>
            <a:endParaRPr lang="en-US" sz="3200" b="1" dirty="0">
              <a:solidFill>
                <a:schemeClr val="tx2"/>
              </a:solidFill>
            </a:endParaRPr>
          </a:p>
        </p:txBody>
      </p:sp>
      <p:sp>
        <p:nvSpPr>
          <p:cNvPr id="20483" name="Text Placeholder 2"/>
          <p:cNvSpPr>
            <a:spLocks noGrp="1"/>
          </p:cNvSpPr>
          <p:nvPr>
            <p:ph sz="quarter" idx="1"/>
          </p:nvPr>
        </p:nvSpPr>
        <p:spPr>
          <a:xfrm>
            <a:off x="457200" y="1143000"/>
            <a:ext cx="8001000" cy="3638550"/>
          </a:xfrm>
        </p:spPr>
        <p:txBody>
          <a:bodyPr>
            <a:normAutofit fontScale="85000" lnSpcReduction="20000"/>
          </a:bodyPr>
          <a:lstStyle/>
          <a:p>
            <a:pPr eaLnBrk="1" hangingPunct="1"/>
            <a:endParaRPr lang="en-US" altLang="en-US" sz="2200" b="1" dirty="0"/>
          </a:p>
          <a:p>
            <a:pPr eaLnBrk="1" hangingPunct="1"/>
            <a:r>
              <a:rPr lang="en-US" altLang="en-US" sz="2200" b="1" dirty="0">
                <a:solidFill>
                  <a:srgbClr val="002060"/>
                </a:solidFill>
              </a:rPr>
              <a:t>1959:</a:t>
            </a:r>
            <a:r>
              <a:rPr lang="en-US" altLang="en-US" sz="2200" b="1" dirty="0">
                <a:solidFill>
                  <a:srgbClr val="C00000"/>
                </a:solidFill>
              </a:rPr>
              <a:t> </a:t>
            </a:r>
            <a:r>
              <a:rPr lang="en-US" altLang="en-US" sz="2200" dirty="0"/>
              <a:t>Pop Warner Little Scholars (PWLS) was incorporated as a national non-profit organization.  The name was selected to emphasize that the </a:t>
            </a:r>
            <a:r>
              <a:rPr lang="en-US" altLang="en-US" sz="2200" b="1" dirty="0">
                <a:solidFill>
                  <a:srgbClr val="002060"/>
                </a:solidFill>
              </a:rPr>
              <a:t>classroom is as important as the playing field</a:t>
            </a:r>
            <a:r>
              <a:rPr lang="en-US" altLang="en-US" sz="2200" b="1" dirty="0" smtClean="0">
                <a:solidFill>
                  <a:srgbClr val="002060"/>
                </a:solidFill>
              </a:rPr>
              <a:t>.</a:t>
            </a:r>
          </a:p>
          <a:p>
            <a:pPr eaLnBrk="1" hangingPunct="1"/>
            <a:endParaRPr lang="en-US" altLang="en-US" sz="2200" b="1" dirty="0" smtClean="0">
              <a:solidFill>
                <a:srgbClr val="C00000"/>
              </a:solidFill>
            </a:endParaRPr>
          </a:p>
          <a:p>
            <a:pPr eaLnBrk="1" hangingPunct="1"/>
            <a:r>
              <a:rPr lang="en-US" altLang="en-US" sz="2200" b="1" dirty="0" smtClean="0">
                <a:solidFill>
                  <a:srgbClr val="002060"/>
                </a:solidFill>
              </a:rPr>
              <a:t>1970</a:t>
            </a:r>
            <a:r>
              <a:rPr lang="en-US" altLang="en-US" sz="2200" dirty="0" smtClean="0">
                <a:solidFill>
                  <a:srgbClr val="002060"/>
                </a:solidFill>
              </a:rPr>
              <a:t>:</a:t>
            </a:r>
            <a:r>
              <a:rPr lang="en-US" altLang="en-US" sz="2200" dirty="0" smtClean="0">
                <a:solidFill>
                  <a:schemeClr val="accent4">
                    <a:lumMod val="40000"/>
                    <a:lumOff val="60000"/>
                  </a:schemeClr>
                </a:solidFill>
              </a:rPr>
              <a:t> </a:t>
            </a:r>
            <a:r>
              <a:rPr lang="en-US" altLang="en-US" sz="2200" dirty="0" smtClean="0"/>
              <a:t>Pop Warner Football (formally for  boys only) introduce cheerleading as a new Pop Warner branch.</a:t>
            </a:r>
          </a:p>
          <a:p>
            <a:pPr eaLnBrk="1" hangingPunct="1"/>
            <a:endParaRPr lang="en-US" altLang="en-US" sz="2200" dirty="0"/>
          </a:p>
          <a:p>
            <a:pPr eaLnBrk="1" hangingPunct="1"/>
            <a:r>
              <a:rPr lang="en-US" altLang="en-US" sz="2200" b="1" dirty="0">
                <a:solidFill>
                  <a:srgbClr val="002060"/>
                </a:solidFill>
              </a:rPr>
              <a:t>Today:</a:t>
            </a:r>
            <a:r>
              <a:rPr lang="en-US" altLang="en-US" sz="2200" b="1" dirty="0">
                <a:solidFill>
                  <a:srgbClr val="C00000"/>
                </a:solidFill>
              </a:rPr>
              <a:t> </a:t>
            </a:r>
            <a:r>
              <a:rPr lang="en-US" altLang="en-US" sz="2200" dirty="0">
                <a:solidFill>
                  <a:srgbClr val="C00000"/>
                </a:solidFill>
              </a:rPr>
              <a:t> </a:t>
            </a:r>
            <a:r>
              <a:rPr lang="en-US" altLang="en-US" sz="2200" dirty="0"/>
              <a:t>PWLS is the largest youth football, cheer and dance program in the world with 325,000 participants in 42 states and several countries</a:t>
            </a:r>
            <a:r>
              <a:rPr lang="en-US" altLang="en-US" sz="2200" dirty="0" smtClean="0"/>
              <a:t>.  </a:t>
            </a:r>
            <a:r>
              <a:rPr lang="en-US" altLang="en-US" sz="2200" dirty="0"/>
              <a:t>It is the only national youth sports organization that requires its participants to maintain </a:t>
            </a:r>
            <a:r>
              <a:rPr lang="en-US" altLang="en-US" sz="2200" b="1" dirty="0">
                <a:solidFill>
                  <a:srgbClr val="002060"/>
                </a:solidFill>
                <a:hlinkClick r:id="rId2" tooltip="Scholastics Program"/>
              </a:rPr>
              <a:t>academic standards</a:t>
            </a:r>
            <a:r>
              <a:rPr lang="en-US" altLang="en-US" sz="2200" b="1" dirty="0">
                <a:solidFill>
                  <a:srgbClr val="002060"/>
                </a:solidFill>
              </a:rPr>
              <a:t> </a:t>
            </a:r>
            <a:r>
              <a:rPr lang="en-US" altLang="en-US" sz="2200" dirty="0"/>
              <a:t>in order to participate.  </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anim calcmode="lin" valueType="num">
                                      <p:cBhvr additive="base">
                                        <p:cTn id="13"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anim calcmode="lin" valueType="num">
                                      <p:cBhvr additive="base">
                                        <p:cTn id="19"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Pop Warner Mission</a:t>
            </a:r>
            <a:endParaRPr lang="en-US" dirty="0"/>
          </a:p>
        </p:txBody>
      </p:sp>
      <p:sp>
        <p:nvSpPr>
          <p:cNvPr id="3" name="Content Placeholder 2"/>
          <p:cNvSpPr>
            <a:spLocks noGrp="1"/>
          </p:cNvSpPr>
          <p:nvPr>
            <p:ph idx="1"/>
          </p:nvPr>
        </p:nvSpPr>
        <p:spPr/>
        <p:txBody>
          <a:bodyPr>
            <a:normAutofit fontScale="77500" lnSpcReduction="20000"/>
          </a:bodyPr>
          <a:lstStyle/>
          <a:p>
            <a:pPr>
              <a:buNone/>
              <a:defRPr/>
            </a:pPr>
            <a:r>
              <a:rPr lang="en-US" altLang="en-US" sz="2800" b="1" dirty="0" smtClean="0">
                <a:solidFill>
                  <a:srgbClr val="002060"/>
                </a:solidFill>
              </a:rPr>
              <a:t>Pop Warner seeks to:</a:t>
            </a:r>
          </a:p>
          <a:p>
            <a:pPr>
              <a:defRPr/>
            </a:pPr>
            <a:endParaRPr lang="en-US" altLang="en-US" sz="2800" dirty="0" smtClean="0">
              <a:solidFill>
                <a:srgbClr val="002060"/>
              </a:solidFill>
            </a:endParaRPr>
          </a:p>
          <a:p>
            <a:pPr marL="285750" indent="-285750">
              <a:defRPr/>
            </a:pPr>
            <a:r>
              <a:rPr lang="en-US" altLang="en-US" sz="2800" dirty="0" smtClean="0"/>
              <a:t>Provide </a:t>
            </a:r>
            <a:r>
              <a:rPr lang="en-US" altLang="en-US" sz="2800" b="1" dirty="0" smtClean="0">
                <a:solidFill>
                  <a:srgbClr val="002060"/>
                </a:solidFill>
              </a:rPr>
              <a:t>fun</a:t>
            </a:r>
            <a:r>
              <a:rPr lang="en-US" altLang="en-US" sz="2800" dirty="0" smtClean="0"/>
              <a:t> athletic learning opportunities, while emphasizing the importance of </a:t>
            </a:r>
            <a:r>
              <a:rPr lang="en-US" altLang="en-US" sz="2800" b="1" dirty="0" smtClean="0">
                <a:solidFill>
                  <a:srgbClr val="002060"/>
                </a:solidFill>
              </a:rPr>
              <a:t>academic success</a:t>
            </a:r>
            <a:r>
              <a:rPr lang="en-US" altLang="en-US" sz="2800" dirty="0" smtClean="0">
                <a:solidFill>
                  <a:srgbClr val="002060"/>
                </a:solidFill>
              </a:rPr>
              <a:t>.</a:t>
            </a:r>
            <a:r>
              <a:rPr lang="en-US" altLang="en-US" sz="2800" dirty="0" smtClean="0"/>
              <a:t> </a:t>
            </a:r>
          </a:p>
          <a:p>
            <a:pPr marL="285750" indent="-285750">
              <a:defRPr/>
            </a:pPr>
            <a:endParaRPr lang="en-US" altLang="en-US" sz="2800" dirty="0" smtClean="0"/>
          </a:p>
          <a:p>
            <a:pPr marL="285750" indent="-285750">
              <a:defRPr/>
            </a:pPr>
            <a:r>
              <a:rPr lang="en-US" altLang="en-US" sz="2800" dirty="0" smtClean="0"/>
              <a:t>Familiarize players and spirit participants with the </a:t>
            </a:r>
            <a:r>
              <a:rPr lang="en-US" altLang="en-US" sz="2800" b="1" dirty="0" smtClean="0">
                <a:solidFill>
                  <a:srgbClr val="002060"/>
                </a:solidFill>
              </a:rPr>
              <a:t>fundamentals</a:t>
            </a:r>
            <a:r>
              <a:rPr lang="en-US" altLang="en-US" sz="2800" dirty="0" smtClean="0"/>
              <a:t> of football, cheerleading and dance. </a:t>
            </a:r>
          </a:p>
          <a:p>
            <a:pPr marL="285750" indent="-285750">
              <a:defRPr/>
            </a:pPr>
            <a:endParaRPr lang="en-US" altLang="en-US" sz="2800" dirty="0" smtClean="0"/>
          </a:p>
          <a:p>
            <a:pPr marL="285750" indent="-285750">
              <a:defRPr/>
            </a:pPr>
            <a:r>
              <a:rPr lang="en-US" altLang="en-US" sz="2800" dirty="0" smtClean="0"/>
              <a:t>Inspire youth, </a:t>
            </a:r>
            <a:r>
              <a:rPr lang="en-US" altLang="en-US" sz="2800" b="1" dirty="0" smtClean="0">
                <a:solidFill>
                  <a:srgbClr val="002060"/>
                </a:solidFill>
              </a:rPr>
              <a:t>regardless of race, </a:t>
            </a:r>
            <a:r>
              <a:rPr lang="en-US" altLang="en-US" sz="2800" b="1" dirty="0" smtClean="0">
                <a:solidFill>
                  <a:srgbClr val="002060"/>
                </a:solidFill>
              </a:rPr>
              <a:t>religious belief</a:t>
            </a:r>
            <a:r>
              <a:rPr lang="en-US" altLang="en-US" sz="2800" b="1" dirty="0" smtClean="0">
                <a:solidFill>
                  <a:srgbClr val="002060"/>
                </a:solidFill>
              </a:rPr>
              <a:t> </a:t>
            </a:r>
            <a:r>
              <a:rPr lang="en-US" altLang="en-US" sz="2800" b="1" dirty="0" smtClean="0">
                <a:solidFill>
                  <a:srgbClr val="002060"/>
                </a:solidFill>
              </a:rPr>
              <a:t>or national origin</a:t>
            </a:r>
            <a:r>
              <a:rPr lang="en-US" altLang="en-US" sz="2800" dirty="0" smtClean="0">
                <a:solidFill>
                  <a:srgbClr val="002060"/>
                </a:solidFill>
              </a:rPr>
              <a:t>, </a:t>
            </a:r>
            <a:r>
              <a:rPr lang="en-US" altLang="en-US" sz="2800" dirty="0" smtClean="0"/>
              <a:t>to practice the ideals of sportsmanship, scholarship and physical fitness as reflected in the life of the late Glenn Scobie “Pop” Warner.</a:t>
            </a:r>
          </a:p>
          <a:p>
            <a:endParaRPr lang="en-US"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245" y="228603"/>
            <a:ext cx="8229600" cy="639365"/>
          </a:xfrm>
        </p:spPr>
        <p:txBody>
          <a:bodyPr/>
          <a:lstStyle/>
          <a:p>
            <a:pPr algn="ctr" eaLnBrk="1" fontAlgn="auto" hangingPunct="1">
              <a:spcAft>
                <a:spcPts val="0"/>
              </a:spcAft>
              <a:defRPr/>
            </a:pPr>
            <a:r>
              <a:rPr lang="en-US" altLang="en-US" sz="3200" dirty="0">
                <a:solidFill>
                  <a:schemeClr val="tx2"/>
                </a:solidFill>
              </a:rPr>
              <a:t>Organizational STRUCTURE</a:t>
            </a:r>
            <a:endParaRPr lang="en-US" sz="3200" dirty="0">
              <a:solidFill>
                <a:schemeClr val="tx2"/>
              </a:solidFill>
            </a:endParaRPr>
          </a:p>
        </p:txBody>
      </p:sp>
      <p:grpSp>
        <p:nvGrpSpPr>
          <p:cNvPr id="25603" name="Group 4"/>
          <p:cNvGrpSpPr>
            <a:grpSpLocks/>
          </p:cNvGrpSpPr>
          <p:nvPr/>
        </p:nvGrpSpPr>
        <p:grpSpPr bwMode="auto">
          <a:xfrm>
            <a:off x="1981205" y="1143000"/>
            <a:ext cx="5867399" cy="3512486"/>
            <a:chOff x="3311752" y="1030960"/>
            <a:chExt cx="4760700" cy="4531332"/>
          </a:xfrm>
        </p:grpSpPr>
        <p:sp>
          <p:nvSpPr>
            <p:cNvPr id="10" name="Freeform 9"/>
            <p:cNvSpPr/>
            <p:nvPr/>
          </p:nvSpPr>
          <p:spPr>
            <a:xfrm>
              <a:off x="3311752" y="1030960"/>
              <a:ext cx="4760700" cy="674749"/>
            </a:xfrm>
            <a:custGeom>
              <a:avLst/>
              <a:gdLst>
                <a:gd name="connsiteX0" fmla="*/ 0 w 4194076"/>
                <a:gd name="connsiteY0" fmla="*/ 0 h 630121"/>
                <a:gd name="connsiteX1" fmla="*/ 4194076 w 4194076"/>
                <a:gd name="connsiteY1" fmla="*/ 0 h 630121"/>
                <a:gd name="connsiteX2" fmla="*/ 4194076 w 4194076"/>
                <a:gd name="connsiteY2" fmla="*/ 630121 h 630121"/>
                <a:gd name="connsiteX3" fmla="*/ 0 w 4194076"/>
                <a:gd name="connsiteY3" fmla="*/ 630121 h 630121"/>
                <a:gd name="connsiteX4" fmla="*/ 0 w 4194076"/>
                <a:gd name="connsiteY4" fmla="*/ 0 h 630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4076" h="630121">
                  <a:moveTo>
                    <a:pt x="0" y="0"/>
                  </a:moveTo>
                  <a:lnTo>
                    <a:pt x="4194076" y="0"/>
                  </a:lnTo>
                  <a:lnTo>
                    <a:pt x="4194076" y="630121"/>
                  </a:lnTo>
                  <a:lnTo>
                    <a:pt x="0" y="630121"/>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 tIns="17780" rIns="17780" bIns="98053" spcCol="1270" anchor="ctr"/>
            <a:lstStyle/>
            <a:p>
              <a:pPr algn="ctr" defTabSz="1244600" eaLnBrk="1" hangingPunct="1">
                <a:lnSpc>
                  <a:spcPct val="90000"/>
                </a:lnSpc>
                <a:spcAft>
                  <a:spcPct val="35000"/>
                </a:spcAft>
                <a:defRPr/>
              </a:pPr>
              <a:r>
                <a:rPr lang="en-US" sz="2000" dirty="0"/>
                <a:t>National Pop Warner Little Scholars, Inc.</a:t>
              </a:r>
            </a:p>
          </p:txBody>
        </p:sp>
        <p:sp>
          <p:nvSpPr>
            <p:cNvPr id="12" name="Freeform 11"/>
            <p:cNvSpPr/>
            <p:nvPr/>
          </p:nvSpPr>
          <p:spPr>
            <a:xfrm>
              <a:off x="4053679" y="2310603"/>
              <a:ext cx="3276845" cy="639822"/>
            </a:xfrm>
            <a:custGeom>
              <a:avLst/>
              <a:gdLst>
                <a:gd name="connsiteX0" fmla="*/ 0 w 2330416"/>
                <a:gd name="connsiteY0" fmla="*/ 0 h 595281"/>
                <a:gd name="connsiteX1" fmla="*/ 2330416 w 2330416"/>
                <a:gd name="connsiteY1" fmla="*/ 0 h 595281"/>
                <a:gd name="connsiteX2" fmla="*/ 2330416 w 2330416"/>
                <a:gd name="connsiteY2" fmla="*/ 595281 h 595281"/>
                <a:gd name="connsiteX3" fmla="*/ 0 w 2330416"/>
                <a:gd name="connsiteY3" fmla="*/ 595281 h 595281"/>
                <a:gd name="connsiteX4" fmla="*/ 0 w 2330416"/>
                <a:gd name="connsiteY4" fmla="*/ 0 h 595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416" h="595281">
                  <a:moveTo>
                    <a:pt x="0" y="0"/>
                  </a:moveTo>
                  <a:lnTo>
                    <a:pt x="2330416" y="0"/>
                  </a:lnTo>
                  <a:lnTo>
                    <a:pt x="2330416" y="595281"/>
                  </a:lnTo>
                  <a:lnTo>
                    <a:pt x="0" y="595281"/>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 tIns="17780" rIns="17780" bIns="98053" spcCol="1270" anchor="ctr"/>
            <a:lstStyle/>
            <a:p>
              <a:pPr algn="ctr" defTabSz="1244600" eaLnBrk="1" hangingPunct="1">
                <a:lnSpc>
                  <a:spcPct val="90000"/>
                </a:lnSpc>
                <a:spcAft>
                  <a:spcPct val="35000"/>
                </a:spcAft>
                <a:defRPr/>
              </a:pPr>
              <a:r>
                <a:rPr lang="en-US" sz="2000" dirty="0"/>
                <a:t>REGION: Eastern</a:t>
              </a:r>
            </a:p>
          </p:txBody>
        </p:sp>
        <p:sp>
          <p:nvSpPr>
            <p:cNvPr id="13" name="Freeform 12"/>
            <p:cNvSpPr/>
            <p:nvPr/>
          </p:nvSpPr>
          <p:spPr>
            <a:xfrm>
              <a:off x="4239157" y="2972442"/>
              <a:ext cx="2905882" cy="491514"/>
            </a:xfrm>
            <a:custGeom>
              <a:avLst/>
              <a:gdLst>
                <a:gd name="connsiteX0" fmla="*/ 0 w 1450276"/>
                <a:gd name="connsiteY0" fmla="*/ 0 h 399230"/>
                <a:gd name="connsiteX1" fmla="*/ 1450276 w 1450276"/>
                <a:gd name="connsiteY1" fmla="*/ 0 h 399230"/>
                <a:gd name="connsiteX2" fmla="*/ 1450276 w 1450276"/>
                <a:gd name="connsiteY2" fmla="*/ 399230 h 399230"/>
                <a:gd name="connsiteX3" fmla="*/ 0 w 1450276"/>
                <a:gd name="connsiteY3" fmla="*/ 399230 h 399230"/>
                <a:gd name="connsiteX4" fmla="*/ 0 w 1450276"/>
                <a:gd name="connsiteY4" fmla="*/ 0 h 39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0276" h="399230">
                  <a:moveTo>
                    <a:pt x="0" y="0"/>
                  </a:moveTo>
                  <a:lnTo>
                    <a:pt x="1450276" y="0"/>
                  </a:lnTo>
                  <a:lnTo>
                    <a:pt x="1450276" y="399230"/>
                  </a:lnTo>
                  <a:lnTo>
                    <a:pt x="0" y="399230"/>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60960" tIns="15240" rIns="60960" bIns="15240" spcCol="1270" anchor="ctr"/>
            <a:lstStyle/>
            <a:p>
              <a:pPr algn="ctr" defTabSz="1066800" eaLnBrk="1" hangingPunct="1">
                <a:lnSpc>
                  <a:spcPct val="90000"/>
                </a:lnSpc>
                <a:spcAft>
                  <a:spcPct val="35000"/>
                </a:spcAft>
                <a:defRPr/>
              </a:pPr>
              <a:r>
                <a:rPr lang="en-US" sz="1600" dirty="0">
                  <a:solidFill>
                    <a:srgbClr val="FF0000"/>
                  </a:solidFill>
                </a:rPr>
                <a:t>Region Director: </a:t>
              </a:r>
              <a:r>
                <a:rPr lang="en-US" sz="1600" b="1" dirty="0">
                  <a:solidFill>
                    <a:srgbClr val="FF0000"/>
                  </a:solidFill>
                </a:rPr>
                <a:t>Harry Harrington</a:t>
              </a:r>
            </a:p>
          </p:txBody>
        </p:sp>
        <p:sp>
          <p:nvSpPr>
            <p:cNvPr id="16" name="Freeform 15"/>
            <p:cNvSpPr/>
            <p:nvPr/>
          </p:nvSpPr>
          <p:spPr>
            <a:xfrm>
              <a:off x="4053679" y="3551351"/>
              <a:ext cx="3276845" cy="656858"/>
            </a:xfrm>
            <a:custGeom>
              <a:avLst/>
              <a:gdLst>
                <a:gd name="connsiteX0" fmla="*/ 0 w 2457631"/>
                <a:gd name="connsiteY0" fmla="*/ 0 h 636514"/>
                <a:gd name="connsiteX1" fmla="*/ 2457631 w 2457631"/>
                <a:gd name="connsiteY1" fmla="*/ 0 h 636514"/>
                <a:gd name="connsiteX2" fmla="*/ 2457631 w 2457631"/>
                <a:gd name="connsiteY2" fmla="*/ 636514 h 636514"/>
                <a:gd name="connsiteX3" fmla="*/ 0 w 2457631"/>
                <a:gd name="connsiteY3" fmla="*/ 636514 h 636514"/>
                <a:gd name="connsiteX4" fmla="*/ 0 w 2457631"/>
                <a:gd name="connsiteY4" fmla="*/ 0 h 63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631" h="636514">
                  <a:moveTo>
                    <a:pt x="0" y="0"/>
                  </a:moveTo>
                  <a:lnTo>
                    <a:pt x="2457631" y="0"/>
                  </a:lnTo>
                  <a:lnTo>
                    <a:pt x="2457631" y="636514"/>
                  </a:lnTo>
                  <a:lnTo>
                    <a:pt x="0" y="636514"/>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 tIns="17780" rIns="17780" bIns="98053" spcCol="1270" anchor="ctr"/>
            <a:lstStyle/>
            <a:p>
              <a:pPr algn="ctr" defTabSz="1244600" eaLnBrk="1" hangingPunct="1">
                <a:lnSpc>
                  <a:spcPct val="90000"/>
                </a:lnSpc>
                <a:spcAft>
                  <a:spcPct val="35000"/>
                </a:spcAft>
                <a:defRPr/>
              </a:pPr>
              <a:r>
                <a:rPr lang="en-US" sz="2000" dirty="0" smtClean="0"/>
                <a:t>LEAGUE: </a:t>
              </a:r>
              <a:r>
                <a:rPr lang="en-US" sz="2000" dirty="0"/>
                <a:t>Capital District</a:t>
              </a:r>
            </a:p>
          </p:txBody>
        </p:sp>
        <p:sp>
          <p:nvSpPr>
            <p:cNvPr id="17" name="Freeform 16"/>
            <p:cNvSpPr/>
            <p:nvPr/>
          </p:nvSpPr>
          <p:spPr>
            <a:xfrm>
              <a:off x="4177333" y="4348682"/>
              <a:ext cx="2905882" cy="393063"/>
            </a:xfrm>
            <a:custGeom>
              <a:avLst/>
              <a:gdLst>
                <a:gd name="connsiteX0" fmla="*/ 0 w 1768269"/>
                <a:gd name="connsiteY0" fmla="*/ 0 h 403566"/>
                <a:gd name="connsiteX1" fmla="*/ 1768269 w 1768269"/>
                <a:gd name="connsiteY1" fmla="*/ 0 h 403566"/>
                <a:gd name="connsiteX2" fmla="*/ 1768269 w 1768269"/>
                <a:gd name="connsiteY2" fmla="*/ 403566 h 403566"/>
                <a:gd name="connsiteX3" fmla="*/ 0 w 1768269"/>
                <a:gd name="connsiteY3" fmla="*/ 403566 h 403566"/>
                <a:gd name="connsiteX4" fmla="*/ 0 w 1768269"/>
                <a:gd name="connsiteY4" fmla="*/ 0 h 403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269" h="403566">
                  <a:moveTo>
                    <a:pt x="0" y="0"/>
                  </a:moveTo>
                  <a:lnTo>
                    <a:pt x="1768269" y="0"/>
                  </a:lnTo>
                  <a:lnTo>
                    <a:pt x="1768269" y="403566"/>
                  </a:lnTo>
                  <a:lnTo>
                    <a:pt x="0" y="403566"/>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5720" tIns="11430" rIns="45720" bIns="11430" spcCol="1270" anchor="ctr"/>
            <a:lstStyle/>
            <a:p>
              <a:pPr algn="ctr" defTabSz="800100" eaLnBrk="1" hangingPunct="1">
                <a:lnSpc>
                  <a:spcPct val="90000"/>
                </a:lnSpc>
                <a:spcAft>
                  <a:spcPct val="35000"/>
                </a:spcAft>
                <a:defRPr/>
              </a:pPr>
              <a:r>
                <a:rPr lang="en-US" sz="2000" dirty="0">
                  <a:solidFill>
                    <a:srgbClr val="FF0000"/>
                  </a:solidFill>
                </a:rPr>
                <a:t>President: </a:t>
              </a:r>
              <a:r>
                <a:rPr lang="en-US" sz="2000" b="1" dirty="0">
                  <a:solidFill>
                    <a:srgbClr val="FF0000"/>
                  </a:solidFill>
                </a:rPr>
                <a:t>Dan Martuscello</a:t>
              </a:r>
            </a:p>
          </p:txBody>
        </p:sp>
        <p:sp>
          <p:nvSpPr>
            <p:cNvPr id="18" name="Freeform 17"/>
            <p:cNvSpPr/>
            <p:nvPr/>
          </p:nvSpPr>
          <p:spPr>
            <a:xfrm>
              <a:off x="4115507" y="4966925"/>
              <a:ext cx="3215018" cy="595367"/>
            </a:xfrm>
            <a:custGeom>
              <a:avLst/>
              <a:gdLst>
                <a:gd name="connsiteX0" fmla="*/ 0 w 2454209"/>
                <a:gd name="connsiteY0" fmla="*/ 0 h 729424"/>
                <a:gd name="connsiteX1" fmla="*/ 2454209 w 2454209"/>
                <a:gd name="connsiteY1" fmla="*/ 0 h 729424"/>
                <a:gd name="connsiteX2" fmla="*/ 2454209 w 2454209"/>
                <a:gd name="connsiteY2" fmla="*/ 729424 h 729424"/>
                <a:gd name="connsiteX3" fmla="*/ 0 w 2454209"/>
                <a:gd name="connsiteY3" fmla="*/ 729424 h 729424"/>
                <a:gd name="connsiteX4" fmla="*/ 0 w 2454209"/>
                <a:gd name="connsiteY4" fmla="*/ 0 h 72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4209" h="729424">
                  <a:moveTo>
                    <a:pt x="0" y="0"/>
                  </a:moveTo>
                  <a:lnTo>
                    <a:pt x="2454209" y="0"/>
                  </a:lnTo>
                  <a:lnTo>
                    <a:pt x="2454209" y="729424"/>
                  </a:lnTo>
                  <a:lnTo>
                    <a:pt x="0" y="729424"/>
                  </a:lnTo>
                  <a:lnTo>
                    <a:pt x="0" y="0"/>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 tIns="17780" rIns="17780" bIns="98053" spcCol="1270" anchor="ctr"/>
            <a:lstStyle/>
            <a:p>
              <a:pPr algn="ctr" defTabSz="1244600" eaLnBrk="1" hangingPunct="1">
                <a:lnSpc>
                  <a:spcPct val="90000"/>
                </a:lnSpc>
                <a:spcAft>
                  <a:spcPct val="35000"/>
                </a:spcAft>
                <a:defRPr/>
              </a:pPr>
              <a:r>
                <a:rPr lang="en-US" sz="2000" dirty="0"/>
                <a:t>ASSOCIATION: </a:t>
              </a:r>
              <a:r>
                <a:rPr lang="en-US" sz="2000" dirty="0" smtClean="0"/>
                <a:t>ex</a:t>
              </a:r>
              <a:r>
                <a:rPr lang="en-US" sz="2000" dirty="0"/>
                <a:t>: </a:t>
              </a:r>
              <a:r>
                <a:rPr lang="en-US" sz="2000" dirty="0" smtClean="0"/>
                <a:t>Albany</a:t>
              </a:r>
              <a:endParaRPr lang="en-US" sz="2000" dirty="0"/>
            </a:p>
          </p:txBody>
        </p:sp>
      </p:grpSp>
      <p:cxnSp>
        <p:nvCxnSpPr>
          <p:cNvPr id="23" name="Straight Connector 22"/>
          <p:cNvCxnSpPr/>
          <p:nvPr/>
        </p:nvCxnSpPr>
        <p:spPr>
          <a:xfrm flipH="1">
            <a:off x="4562230" y="1645140"/>
            <a:ext cx="1955" cy="453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570045" y="2758798"/>
            <a:ext cx="0" cy="27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68095" y="3749300"/>
            <a:ext cx="1955" cy="3429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Freeform 19"/>
          <p:cNvSpPr/>
          <p:nvPr/>
        </p:nvSpPr>
        <p:spPr bwMode="auto">
          <a:xfrm>
            <a:off x="3048000" y="1733550"/>
            <a:ext cx="3886200" cy="304800"/>
          </a:xfrm>
          <a:custGeom>
            <a:avLst/>
            <a:gdLst>
              <a:gd name="connsiteX0" fmla="*/ 0 w 1768269"/>
              <a:gd name="connsiteY0" fmla="*/ 0 h 403566"/>
              <a:gd name="connsiteX1" fmla="*/ 1768269 w 1768269"/>
              <a:gd name="connsiteY1" fmla="*/ 0 h 403566"/>
              <a:gd name="connsiteX2" fmla="*/ 1768269 w 1768269"/>
              <a:gd name="connsiteY2" fmla="*/ 403566 h 403566"/>
              <a:gd name="connsiteX3" fmla="*/ 0 w 1768269"/>
              <a:gd name="connsiteY3" fmla="*/ 403566 h 403566"/>
              <a:gd name="connsiteX4" fmla="*/ 0 w 1768269"/>
              <a:gd name="connsiteY4" fmla="*/ 0 h 403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269" h="403566">
                <a:moveTo>
                  <a:pt x="0" y="0"/>
                </a:moveTo>
                <a:lnTo>
                  <a:pt x="1768269" y="0"/>
                </a:lnTo>
                <a:lnTo>
                  <a:pt x="1768269" y="403566"/>
                </a:lnTo>
                <a:lnTo>
                  <a:pt x="0" y="403566"/>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45720" tIns="11430" rIns="45720" bIns="11430" spcCol="1270" anchor="ctr"/>
          <a:lstStyle/>
          <a:p>
            <a:pPr algn="ctr" defTabSz="800100" eaLnBrk="1" hangingPunct="1">
              <a:lnSpc>
                <a:spcPct val="90000"/>
              </a:lnSpc>
              <a:spcAft>
                <a:spcPct val="35000"/>
              </a:spcAft>
              <a:defRPr/>
            </a:pPr>
            <a:r>
              <a:rPr lang="en-US" sz="2000" dirty="0">
                <a:solidFill>
                  <a:srgbClr val="FF0000"/>
                </a:solidFill>
              </a:rPr>
              <a:t>Executive </a:t>
            </a:r>
            <a:r>
              <a:rPr lang="en-US" sz="2000" dirty="0" smtClean="0">
                <a:solidFill>
                  <a:srgbClr val="FF0000"/>
                </a:solidFill>
              </a:rPr>
              <a:t>Director</a:t>
            </a:r>
            <a:r>
              <a:rPr lang="en-US" sz="2000" dirty="0">
                <a:solidFill>
                  <a:srgbClr val="FF0000"/>
                </a:solidFill>
              </a:rPr>
              <a:t>: </a:t>
            </a:r>
            <a:r>
              <a:rPr lang="en-US" sz="2000" b="1" dirty="0">
                <a:solidFill>
                  <a:srgbClr val="FF0000"/>
                </a:solidFill>
              </a:rPr>
              <a:t>Jon Butler</a:t>
            </a:r>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0"/>
            <a:ext cx="8229600" cy="701278"/>
          </a:xfrm>
        </p:spPr>
        <p:txBody>
          <a:bodyPr>
            <a:noAutofit/>
          </a:bodyPr>
          <a:lstStyle/>
          <a:p>
            <a:pPr algn="ctr" eaLnBrk="1" fontAlgn="auto" hangingPunct="1">
              <a:spcAft>
                <a:spcPts val="0"/>
              </a:spcAft>
              <a:defRPr/>
            </a:pPr>
            <a:r>
              <a:rPr lang="en-US" altLang="en-US" sz="3200" dirty="0">
                <a:solidFill>
                  <a:schemeClr val="tx1">
                    <a:lumMod val="75000"/>
                    <a:lumOff val="25000"/>
                  </a:schemeClr>
                </a:solidFill>
              </a:rPr>
              <a:t>CDPW Board of Directors</a:t>
            </a:r>
          </a:p>
        </p:txBody>
      </p:sp>
      <p:cxnSp>
        <p:nvCxnSpPr>
          <p:cNvPr id="28677" name="_s3078"/>
          <p:cNvCxnSpPr>
            <a:cxnSpLocks noChangeShapeType="1"/>
          </p:cNvCxnSpPr>
          <p:nvPr/>
        </p:nvCxnSpPr>
        <p:spPr bwMode="auto">
          <a:xfrm rot="10800000">
            <a:off x="4548188" y="1689497"/>
            <a:ext cx="265113" cy="2268141"/>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678" name="_s3079"/>
          <p:cNvCxnSpPr>
            <a:cxnSpLocks noChangeShapeType="1"/>
          </p:cNvCxnSpPr>
          <p:nvPr/>
        </p:nvCxnSpPr>
        <p:spPr bwMode="auto">
          <a:xfrm flipV="1">
            <a:off x="4092575" y="1716883"/>
            <a:ext cx="457200" cy="2240756"/>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679" name="_s3080"/>
          <p:cNvCxnSpPr>
            <a:cxnSpLocks noChangeShapeType="1"/>
            <a:stCxn id="10" idx="1"/>
            <a:endCxn id="4" idx="2"/>
          </p:cNvCxnSpPr>
          <p:nvPr/>
        </p:nvCxnSpPr>
        <p:spPr bwMode="auto">
          <a:xfrm rot="10800000">
            <a:off x="4583118" y="1657352"/>
            <a:ext cx="217487" cy="1704975"/>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680" name="_s3081"/>
          <p:cNvCxnSpPr>
            <a:cxnSpLocks noChangeShapeType="1"/>
            <a:stCxn id="9" idx="3"/>
            <a:endCxn id="4" idx="2"/>
          </p:cNvCxnSpPr>
          <p:nvPr/>
        </p:nvCxnSpPr>
        <p:spPr bwMode="auto">
          <a:xfrm flipV="1">
            <a:off x="4289107" y="1657352"/>
            <a:ext cx="294006" cy="1704975"/>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681" name="_s3084"/>
          <p:cNvCxnSpPr>
            <a:cxnSpLocks noChangeShapeType="1"/>
            <a:endCxn id="4" idx="2"/>
          </p:cNvCxnSpPr>
          <p:nvPr/>
        </p:nvCxnSpPr>
        <p:spPr bwMode="auto">
          <a:xfrm rot="10800000">
            <a:off x="4583112" y="1657353"/>
            <a:ext cx="247650" cy="427687"/>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8682" name="_s3085"/>
          <p:cNvCxnSpPr>
            <a:cxnSpLocks noChangeShapeType="1"/>
            <a:stCxn id="5" idx="3"/>
            <a:endCxn id="4" idx="2"/>
          </p:cNvCxnSpPr>
          <p:nvPr/>
        </p:nvCxnSpPr>
        <p:spPr bwMode="auto">
          <a:xfrm flipV="1">
            <a:off x="4289107" y="1657350"/>
            <a:ext cx="294006" cy="453628"/>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4" name="_s3086"/>
          <p:cNvSpPr>
            <a:spLocks noChangeArrowheads="1"/>
          </p:cNvSpPr>
          <p:nvPr/>
        </p:nvSpPr>
        <p:spPr bwMode="auto">
          <a:xfrm>
            <a:off x="2819404" y="1123950"/>
            <a:ext cx="3527425" cy="533400"/>
          </a:xfrm>
          <a:prstGeom prst="roundRect">
            <a:avLst>
              <a:gd name="adj" fmla="val 16667"/>
            </a:avLst>
          </a:prstGeom>
          <a:solidFill>
            <a:schemeClr val="accent4"/>
          </a:solidFill>
          <a:ln w="9525">
            <a:solidFill>
              <a:schemeClr val="accent4">
                <a:lumMod val="75000"/>
              </a:schemeClr>
            </a:solidFill>
            <a:round/>
            <a:headEnd/>
            <a:tailEnd/>
          </a:ln>
        </p:spPr>
        <p:txBody>
          <a:bodyPr wrap="none" lIns="0" tIns="0" rIns="0" bIns="0" anchor="ctr"/>
          <a:lstStyle/>
          <a:p>
            <a:pPr algn="ctr" eaLnBrk="1" hangingPunct="1">
              <a:defRPr/>
            </a:pPr>
            <a:r>
              <a:rPr lang="en-US" sz="1800" b="1" i="0" dirty="0">
                <a:solidFill>
                  <a:schemeClr val="bg1"/>
                </a:solidFill>
                <a:effectLst>
                  <a:outerShdw blurRad="38100" dist="38100" dir="2700000" algn="tl">
                    <a:srgbClr val="808080"/>
                  </a:outerShdw>
                </a:effectLst>
                <a:latin typeface="+mn-lt"/>
                <a:cs typeface="+mn-cs"/>
              </a:rPr>
              <a:t>Dan Martuscello</a:t>
            </a:r>
          </a:p>
          <a:p>
            <a:pPr algn="ctr" eaLnBrk="1" hangingPunct="1">
              <a:defRPr/>
            </a:pPr>
            <a:r>
              <a:rPr lang="en-US" dirty="0">
                <a:solidFill>
                  <a:schemeClr val="bg1"/>
                </a:solidFill>
                <a:effectLst>
                  <a:outerShdw blurRad="38100" dist="38100" dir="2700000" algn="tl">
                    <a:srgbClr val="808080"/>
                  </a:outerShdw>
                </a:effectLst>
                <a:latin typeface="+mn-lt"/>
                <a:cs typeface="+mn-cs"/>
              </a:rPr>
              <a:t>President</a:t>
            </a:r>
          </a:p>
        </p:txBody>
      </p:sp>
      <p:sp>
        <p:nvSpPr>
          <p:cNvPr id="5" name="_s3087"/>
          <p:cNvSpPr>
            <a:spLocks noChangeArrowheads="1"/>
          </p:cNvSpPr>
          <p:nvPr/>
        </p:nvSpPr>
        <p:spPr bwMode="auto">
          <a:xfrm>
            <a:off x="357187" y="1853803"/>
            <a:ext cx="3931920" cy="514350"/>
          </a:xfrm>
          <a:prstGeom prst="roundRect">
            <a:avLst>
              <a:gd name="adj" fmla="val 16667"/>
            </a:avLst>
          </a:prstGeom>
          <a:solidFill>
            <a:schemeClr val="accent4"/>
          </a:solidFill>
          <a:ln w="9525">
            <a:solidFill>
              <a:schemeClr val="tx1"/>
            </a:solidFill>
            <a:round/>
            <a:headEnd/>
            <a:tailEnd/>
          </a:ln>
        </p:spPr>
        <p:txBody>
          <a:bodyPr wrap="none" lIns="0" tIns="0" rIns="0" bIns="0" anchor="ctr"/>
          <a:lstStyle/>
          <a:p>
            <a:pPr algn="ctr" eaLnBrk="1" hangingPunct="1">
              <a:defRPr/>
            </a:pPr>
            <a:r>
              <a:rPr lang="en-US" sz="1800" b="1" i="0" dirty="0" smtClean="0">
                <a:solidFill>
                  <a:schemeClr val="bg1"/>
                </a:solidFill>
                <a:effectLst>
                  <a:outerShdw blurRad="38100" dist="38100" dir="2700000" algn="tl">
                    <a:srgbClr val="808080"/>
                  </a:outerShdw>
                </a:effectLst>
                <a:latin typeface="+mn-lt"/>
                <a:cs typeface="+mn-cs"/>
              </a:rPr>
              <a:t>Don Delong</a:t>
            </a:r>
          </a:p>
          <a:p>
            <a:pPr algn="ctr" eaLnBrk="1" hangingPunct="1">
              <a:defRPr/>
            </a:pPr>
            <a:r>
              <a:rPr lang="en-US" dirty="0" smtClean="0">
                <a:solidFill>
                  <a:schemeClr val="bg1"/>
                </a:solidFill>
                <a:effectLst>
                  <a:outerShdw blurRad="38100" dist="38100" dir="2700000" algn="tl">
                    <a:srgbClr val="808080"/>
                  </a:outerShdw>
                </a:effectLst>
                <a:latin typeface="+mn-lt"/>
                <a:cs typeface="+mn-cs"/>
              </a:rPr>
              <a:t>1st </a:t>
            </a:r>
            <a:r>
              <a:rPr lang="en-US" dirty="0">
                <a:solidFill>
                  <a:schemeClr val="bg1"/>
                </a:solidFill>
                <a:effectLst>
                  <a:outerShdw blurRad="38100" dist="38100" dir="2700000" algn="tl">
                    <a:srgbClr val="808080"/>
                  </a:outerShdw>
                </a:effectLst>
                <a:latin typeface="+mn-lt"/>
                <a:cs typeface="+mn-cs"/>
              </a:rPr>
              <a:t>Vice-President (Football)</a:t>
            </a:r>
          </a:p>
        </p:txBody>
      </p:sp>
      <p:sp>
        <p:nvSpPr>
          <p:cNvPr id="6" name="_s3088"/>
          <p:cNvSpPr>
            <a:spLocks noChangeArrowheads="1"/>
          </p:cNvSpPr>
          <p:nvPr/>
        </p:nvSpPr>
        <p:spPr bwMode="auto">
          <a:xfrm>
            <a:off x="4724400" y="1809750"/>
            <a:ext cx="3931920" cy="514350"/>
          </a:xfrm>
          <a:prstGeom prst="roundRect">
            <a:avLst>
              <a:gd name="adj" fmla="val 16667"/>
            </a:avLst>
          </a:prstGeom>
          <a:solidFill>
            <a:schemeClr val="accent4"/>
          </a:solidFill>
          <a:ln w="9525">
            <a:solidFill>
              <a:schemeClr val="tx1"/>
            </a:solidFill>
            <a:round/>
            <a:headEnd/>
            <a:tailEnd/>
          </a:ln>
        </p:spPr>
        <p:txBody>
          <a:bodyPr wrap="none" lIns="0" tIns="0" rIns="0" bIns="0" anchor="ctr"/>
          <a:lstStyle/>
          <a:p>
            <a:pPr algn="ctr" eaLnBrk="1" hangingPunct="1">
              <a:defRPr/>
            </a:pPr>
            <a:r>
              <a:rPr lang="en-US" sz="1800" b="1" i="0" dirty="0">
                <a:solidFill>
                  <a:schemeClr val="bg1"/>
                </a:solidFill>
                <a:effectLst>
                  <a:outerShdw blurRad="38100" dist="38100" dir="2700000" algn="tl">
                    <a:srgbClr val="808080"/>
                  </a:outerShdw>
                </a:effectLst>
                <a:latin typeface="+mn-lt"/>
                <a:cs typeface="+mn-cs"/>
              </a:rPr>
              <a:t>Yvonne Cleveland</a:t>
            </a:r>
          </a:p>
          <a:p>
            <a:pPr algn="ctr" eaLnBrk="1" hangingPunct="1">
              <a:defRPr/>
            </a:pPr>
            <a:r>
              <a:rPr lang="en-US" sz="1600" dirty="0">
                <a:solidFill>
                  <a:schemeClr val="bg1"/>
                </a:solidFill>
                <a:effectLst>
                  <a:outerShdw blurRad="38100" dist="38100" dir="2700000" algn="tl">
                    <a:srgbClr val="808080"/>
                  </a:outerShdw>
                </a:effectLst>
                <a:latin typeface="+mn-lt"/>
                <a:cs typeface="+mn-cs"/>
              </a:rPr>
              <a:t>2nd Vice-President (Cheer) </a:t>
            </a:r>
          </a:p>
        </p:txBody>
      </p:sp>
      <p:sp>
        <p:nvSpPr>
          <p:cNvPr id="7" name="_s3089"/>
          <p:cNvSpPr>
            <a:spLocks noChangeArrowheads="1"/>
          </p:cNvSpPr>
          <p:nvPr/>
        </p:nvSpPr>
        <p:spPr bwMode="auto">
          <a:xfrm>
            <a:off x="4800600" y="2470823"/>
            <a:ext cx="3931920" cy="513160"/>
          </a:xfrm>
          <a:prstGeom prst="roundRect">
            <a:avLst>
              <a:gd name="adj" fmla="val 16667"/>
            </a:avLst>
          </a:prstGeom>
          <a:solidFill>
            <a:schemeClr val="accent4"/>
          </a:solidFill>
          <a:ln w="9525">
            <a:solidFill>
              <a:schemeClr val="accent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1800" b="1" i="0" dirty="0" smtClean="0">
                <a:solidFill>
                  <a:schemeClr val="bg1"/>
                </a:solidFill>
                <a:effectLst>
                  <a:outerShdw blurRad="38100" dist="38100" dir="2700000" algn="tl">
                    <a:srgbClr val="808080"/>
                  </a:outerShdw>
                </a:effectLst>
                <a:latin typeface="+mn-lt"/>
                <a:cs typeface="+mn-cs"/>
              </a:rPr>
              <a:t>Judi Byrnes</a:t>
            </a:r>
            <a:endParaRPr lang="en-US" altLang="en-US" sz="1800" b="1" i="0" dirty="0">
              <a:solidFill>
                <a:schemeClr val="bg1"/>
              </a:solidFill>
              <a:effectLst>
                <a:outerShdw blurRad="38100" dist="38100" dir="2700000" algn="tl">
                  <a:srgbClr val="808080"/>
                </a:outerShdw>
              </a:effectLst>
              <a:latin typeface="+mn-lt"/>
              <a:cs typeface="+mn-cs"/>
            </a:endParaRPr>
          </a:p>
          <a:p>
            <a:pPr algn="ctr" eaLnBrk="1" hangingPunct="1">
              <a:defRPr/>
            </a:pPr>
            <a:r>
              <a:rPr lang="en-US" altLang="en-US" dirty="0">
                <a:solidFill>
                  <a:schemeClr val="bg1"/>
                </a:solidFill>
                <a:effectLst>
                  <a:outerShdw blurRad="38100" dist="38100" dir="2700000" algn="tl">
                    <a:srgbClr val="808080"/>
                  </a:outerShdw>
                </a:effectLst>
                <a:latin typeface="+mn-lt"/>
                <a:cs typeface="+mn-cs"/>
              </a:rPr>
              <a:t>Secretary </a:t>
            </a:r>
            <a:r>
              <a:rPr lang="en-US" altLang="en-US" dirty="0" smtClean="0">
                <a:solidFill>
                  <a:schemeClr val="bg1"/>
                </a:solidFill>
                <a:effectLst>
                  <a:outerShdw blurRad="38100" dist="38100" dir="2700000" algn="tl">
                    <a:srgbClr val="808080"/>
                  </a:outerShdw>
                </a:effectLst>
                <a:latin typeface="+mn-lt"/>
                <a:cs typeface="+mn-cs"/>
              </a:rPr>
              <a:t>/ Little Scholars</a:t>
            </a:r>
            <a:endParaRPr lang="en-US" altLang="en-US" dirty="0">
              <a:solidFill>
                <a:schemeClr val="bg1"/>
              </a:solidFill>
              <a:effectLst>
                <a:outerShdw blurRad="38100" dist="38100" dir="2700000" algn="tl">
                  <a:srgbClr val="808080"/>
                </a:outerShdw>
              </a:effectLst>
              <a:latin typeface="+mn-lt"/>
              <a:cs typeface="+mn-cs"/>
            </a:endParaRPr>
          </a:p>
        </p:txBody>
      </p:sp>
      <p:sp>
        <p:nvSpPr>
          <p:cNvPr id="8" name="_s3090"/>
          <p:cNvSpPr>
            <a:spLocks noChangeArrowheads="1"/>
          </p:cNvSpPr>
          <p:nvPr/>
        </p:nvSpPr>
        <p:spPr bwMode="auto">
          <a:xfrm>
            <a:off x="346075" y="2474120"/>
            <a:ext cx="3931920" cy="513159"/>
          </a:xfrm>
          <a:prstGeom prst="roundRect">
            <a:avLst>
              <a:gd name="adj" fmla="val 16667"/>
            </a:avLst>
          </a:prstGeom>
          <a:solidFill>
            <a:schemeClr val="accent4"/>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1800" b="1" i="0" dirty="0">
                <a:solidFill>
                  <a:schemeClr val="bg1"/>
                </a:solidFill>
                <a:effectLst>
                  <a:outerShdw blurRad="38100" dist="38100" dir="2700000" algn="tl">
                    <a:srgbClr val="808080"/>
                  </a:outerShdw>
                </a:effectLst>
                <a:latin typeface="+mn-lt"/>
                <a:cs typeface="+mn-cs"/>
              </a:rPr>
              <a:t>Tom Hindes</a:t>
            </a:r>
          </a:p>
          <a:p>
            <a:pPr algn="ctr" eaLnBrk="1" hangingPunct="1">
              <a:defRPr/>
            </a:pPr>
            <a:r>
              <a:rPr lang="en-US" altLang="en-US" dirty="0">
                <a:solidFill>
                  <a:schemeClr val="bg1"/>
                </a:solidFill>
                <a:effectLst>
                  <a:outerShdw blurRad="38100" dist="38100" dir="2700000" algn="tl">
                    <a:srgbClr val="808080"/>
                  </a:outerShdw>
                </a:effectLst>
                <a:latin typeface="+mn-lt"/>
                <a:cs typeface="+mn-cs"/>
              </a:rPr>
              <a:t>Treasurer &amp; Challenger Commissioner</a:t>
            </a:r>
          </a:p>
        </p:txBody>
      </p:sp>
      <p:sp>
        <p:nvSpPr>
          <p:cNvPr id="9" name="_s3091"/>
          <p:cNvSpPr>
            <a:spLocks noChangeArrowheads="1"/>
          </p:cNvSpPr>
          <p:nvPr/>
        </p:nvSpPr>
        <p:spPr bwMode="auto">
          <a:xfrm>
            <a:off x="357187" y="3105150"/>
            <a:ext cx="3931920" cy="514350"/>
          </a:xfrm>
          <a:prstGeom prst="roundRect">
            <a:avLst>
              <a:gd name="adj" fmla="val 16667"/>
            </a:avLst>
          </a:prstGeom>
          <a:solidFill>
            <a:schemeClr val="accent4"/>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1800" b="1" i="0" dirty="0" smtClean="0">
                <a:solidFill>
                  <a:schemeClr val="bg1"/>
                </a:solidFill>
                <a:effectLst>
                  <a:outerShdw blurRad="38100" dist="38100" dir="2700000" algn="tl">
                    <a:srgbClr val="808080"/>
                  </a:outerShdw>
                </a:effectLst>
                <a:latin typeface="+mn-lt"/>
                <a:cs typeface="+mn-cs"/>
              </a:rPr>
              <a:t>Pamela Mason</a:t>
            </a:r>
          </a:p>
          <a:p>
            <a:pPr algn="ctr" eaLnBrk="1" hangingPunct="1">
              <a:defRPr/>
            </a:pPr>
            <a:r>
              <a:rPr lang="en-US" altLang="en-US" sz="1600" i="0" dirty="0" smtClean="0">
                <a:solidFill>
                  <a:schemeClr val="bg1"/>
                </a:solidFill>
                <a:effectLst>
                  <a:outerShdw blurRad="38100" dist="38100" dir="2700000" algn="tl">
                    <a:srgbClr val="808080"/>
                  </a:outerShdw>
                </a:effectLst>
                <a:latin typeface="Arial" panose="020B0604020202020204" pitchFamily="34" charset="0"/>
              </a:rPr>
              <a:t> </a:t>
            </a:r>
            <a:r>
              <a:rPr lang="en-US" altLang="en-US" dirty="0" smtClean="0">
                <a:solidFill>
                  <a:schemeClr val="bg1"/>
                </a:solidFill>
                <a:effectLst>
                  <a:outerShdw blurRad="38100" dist="38100" dir="2700000" algn="tl">
                    <a:srgbClr val="808080"/>
                  </a:outerShdw>
                </a:effectLst>
                <a:latin typeface="+mn-lt"/>
                <a:cs typeface="+mn-cs"/>
              </a:rPr>
              <a:t>Flag Commissioner</a:t>
            </a:r>
            <a:endParaRPr lang="en-US" altLang="en-US" dirty="0">
              <a:solidFill>
                <a:schemeClr val="bg1"/>
              </a:solidFill>
              <a:effectLst>
                <a:outerShdw blurRad="38100" dist="38100" dir="2700000" algn="tl">
                  <a:srgbClr val="808080"/>
                </a:outerShdw>
              </a:effectLst>
              <a:latin typeface="+mn-lt"/>
              <a:cs typeface="+mn-cs"/>
            </a:endParaRPr>
          </a:p>
        </p:txBody>
      </p:sp>
      <p:sp>
        <p:nvSpPr>
          <p:cNvPr id="10" name="_s3092"/>
          <p:cNvSpPr>
            <a:spLocks noChangeArrowheads="1"/>
          </p:cNvSpPr>
          <p:nvPr/>
        </p:nvSpPr>
        <p:spPr bwMode="auto">
          <a:xfrm>
            <a:off x="4800600" y="3105150"/>
            <a:ext cx="3931920" cy="514350"/>
          </a:xfrm>
          <a:prstGeom prst="roundRect">
            <a:avLst>
              <a:gd name="adj" fmla="val 16667"/>
            </a:avLst>
          </a:prstGeom>
          <a:solidFill>
            <a:schemeClr val="accent4"/>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1800" b="1" i="0" dirty="0" smtClean="0">
                <a:solidFill>
                  <a:schemeClr val="bg1"/>
                </a:solidFill>
                <a:effectLst>
                  <a:outerShdw blurRad="38100" dist="38100" dir="2700000" algn="tl">
                    <a:srgbClr val="808080"/>
                  </a:outerShdw>
                </a:effectLst>
                <a:latin typeface="+mn-lt"/>
                <a:cs typeface="+mn-cs"/>
              </a:rPr>
              <a:t>Jon Myers</a:t>
            </a:r>
            <a:endParaRPr lang="en-US" altLang="en-US" sz="1800" b="1" dirty="0" smtClean="0">
              <a:solidFill>
                <a:schemeClr val="bg1"/>
              </a:solidFill>
              <a:effectLst>
                <a:outerShdw blurRad="38100" dist="38100" dir="2700000" algn="tl">
                  <a:srgbClr val="808080"/>
                </a:outerShdw>
              </a:effectLst>
              <a:latin typeface="+mn-lt"/>
              <a:cs typeface="+mn-cs"/>
            </a:endParaRPr>
          </a:p>
          <a:p>
            <a:pPr algn="ctr" eaLnBrk="1" hangingPunct="1">
              <a:defRPr/>
            </a:pPr>
            <a:r>
              <a:rPr lang="en-US" altLang="en-US" dirty="0" smtClean="0">
                <a:solidFill>
                  <a:schemeClr val="bg1"/>
                </a:solidFill>
                <a:effectLst>
                  <a:outerShdw blurRad="38100" dist="38100" dir="2700000" algn="tl">
                    <a:srgbClr val="808080"/>
                  </a:outerShdw>
                </a:effectLst>
                <a:latin typeface="+mn-lt"/>
                <a:cs typeface="+mn-cs"/>
              </a:rPr>
              <a:t>8u Commissioner </a:t>
            </a:r>
            <a:endParaRPr lang="en-US" altLang="en-US" dirty="0">
              <a:solidFill>
                <a:schemeClr val="bg1"/>
              </a:solidFill>
              <a:effectLst>
                <a:outerShdw blurRad="38100" dist="38100" dir="2700000" algn="tl">
                  <a:srgbClr val="808080"/>
                </a:outerShdw>
              </a:effectLst>
              <a:latin typeface="+mn-lt"/>
              <a:cs typeface="+mn-cs"/>
            </a:endParaRPr>
          </a:p>
        </p:txBody>
      </p:sp>
      <p:sp>
        <p:nvSpPr>
          <p:cNvPr id="11" name="_s3093"/>
          <p:cNvSpPr>
            <a:spLocks noChangeArrowheads="1"/>
          </p:cNvSpPr>
          <p:nvPr/>
        </p:nvSpPr>
        <p:spPr bwMode="auto">
          <a:xfrm>
            <a:off x="357187" y="3734991"/>
            <a:ext cx="3931920" cy="514350"/>
          </a:xfrm>
          <a:prstGeom prst="roundRect">
            <a:avLst>
              <a:gd name="adj" fmla="val 16667"/>
            </a:avLst>
          </a:prstGeom>
          <a:solidFill>
            <a:schemeClr val="accent4"/>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1800" b="1" i="0" dirty="0" smtClean="0">
                <a:solidFill>
                  <a:schemeClr val="bg1"/>
                </a:solidFill>
                <a:effectLst>
                  <a:outerShdw blurRad="38100" dist="38100" dir="2700000" algn="tl">
                    <a:srgbClr val="808080"/>
                  </a:outerShdw>
                </a:effectLst>
                <a:latin typeface="+mn-lt"/>
                <a:cs typeface="+mn-cs"/>
              </a:rPr>
              <a:t>Heather Mantica</a:t>
            </a:r>
            <a:endParaRPr lang="en-US" altLang="en-US" sz="1800" b="1" i="0" dirty="0">
              <a:solidFill>
                <a:schemeClr val="bg1"/>
              </a:solidFill>
              <a:effectLst>
                <a:outerShdw blurRad="38100" dist="38100" dir="2700000" algn="tl">
                  <a:srgbClr val="808080"/>
                </a:outerShdw>
              </a:effectLst>
              <a:latin typeface="+mn-lt"/>
              <a:cs typeface="+mn-cs"/>
            </a:endParaRPr>
          </a:p>
          <a:p>
            <a:pPr algn="ctr" eaLnBrk="1" hangingPunct="1">
              <a:defRPr/>
            </a:pPr>
            <a:r>
              <a:rPr lang="en-US" altLang="en-US" dirty="0" smtClean="0">
                <a:solidFill>
                  <a:schemeClr val="bg1"/>
                </a:solidFill>
                <a:effectLst>
                  <a:outerShdw blurRad="38100" dist="38100" dir="2700000" algn="tl">
                    <a:srgbClr val="808080"/>
                  </a:outerShdw>
                </a:effectLst>
                <a:latin typeface="+mn-lt"/>
                <a:cs typeface="+mn-cs"/>
              </a:rPr>
              <a:t>10u Commissioner </a:t>
            </a:r>
            <a:endParaRPr lang="en-US" altLang="en-US" dirty="0">
              <a:solidFill>
                <a:schemeClr val="bg1"/>
              </a:solidFill>
              <a:effectLst>
                <a:outerShdw blurRad="38100" dist="38100" dir="2700000" algn="tl">
                  <a:srgbClr val="808080"/>
                </a:outerShdw>
              </a:effectLst>
              <a:latin typeface="+mn-lt"/>
              <a:cs typeface="+mn-cs"/>
            </a:endParaRPr>
          </a:p>
        </p:txBody>
      </p:sp>
      <p:sp>
        <p:nvSpPr>
          <p:cNvPr id="13" name="_s3095"/>
          <p:cNvSpPr>
            <a:spLocks noChangeArrowheads="1"/>
          </p:cNvSpPr>
          <p:nvPr/>
        </p:nvSpPr>
        <p:spPr bwMode="auto">
          <a:xfrm>
            <a:off x="4800600" y="3714750"/>
            <a:ext cx="3931920" cy="513160"/>
          </a:xfrm>
          <a:prstGeom prst="roundRect">
            <a:avLst>
              <a:gd name="adj" fmla="val 16667"/>
            </a:avLst>
          </a:prstGeom>
          <a:solidFill>
            <a:schemeClr val="accent4"/>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2000" b="1" i="0" dirty="0" smtClean="0">
                <a:solidFill>
                  <a:schemeClr val="bg1"/>
                </a:solidFill>
                <a:effectLst>
                  <a:outerShdw blurRad="38100" dist="38100" dir="2700000" algn="tl">
                    <a:srgbClr val="808080"/>
                  </a:outerShdw>
                </a:effectLst>
                <a:latin typeface="+mn-lt"/>
                <a:cs typeface="+mn-cs"/>
              </a:rPr>
              <a:t>Don DeLong</a:t>
            </a:r>
            <a:endParaRPr lang="en-US" altLang="en-US" sz="2000" b="1" i="0" dirty="0">
              <a:solidFill>
                <a:schemeClr val="bg1"/>
              </a:solidFill>
              <a:effectLst>
                <a:outerShdw blurRad="38100" dist="38100" dir="2700000" algn="tl">
                  <a:srgbClr val="808080"/>
                </a:outerShdw>
              </a:effectLst>
              <a:latin typeface="+mn-lt"/>
              <a:cs typeface="+mn-cs"/>
            </a:endParaRPr>
          </a:p>
          <a:p>
            <a:pPr algn="ctr" eaLnBrk="1" hangingPunct="1">
              <a:defRPr/>
            </a:pPr>
            <a:r>
              <a:rPr lang="en-US" altLang="en-US" dirty="0" smtClean="0">
                <a:solidFill>
                  <a:schemeClr val="bg1"/>
                </a:solidFill>
                <a:effectLst>
                  <a:outerShdw blurRad="38100" dist="38100" dir="2700000" algn="tl">
                    <a:srgbClr val="808080"/>
                  </a:outerShdw>
                </a:effectLst>
                <a:latin typeface="+mn-lt"/>
                <a:cs typeface="+mn-cs"/>
              </a:rPr>
              <a:t>12u Commissioner</a:t>
            </a:r>
            <a:r>
              <a:rPr lang="en-US" altLang="en-US" dirty="0" smtClean="0">
                <a:solidFill>
                  <a:schemeClr val="bg1"/>
                </a:solidFill>
                <a:effectLst>
                  <a:outerShdw blurRad="38100" dist="38100" dir="2700000" algn="tl">
                    <a:srgbClr val="808080"/>
                  </a:outerShdw>
                </a:effectLst>
                <a:latin typeface="+mn-lt"/>
              </a:rPr>
              <a:t> </a:t>
            </a:r>
            <a:endParaRPr lang="en-US" altLang="en-US" dirty="0">
              <a:solidFill>
                <a:schemeClr val="bg1"/>
              </a:solidFill>
              <a:effectLst>
                <a:outerShdw blurRad="38100" dist="38100" dir="2700000" algn="tl">
                  <a:srgbClr val="808080"/>
                </a:outerShdw>
              </a:effectLst>
              <a:latin typeface="+mn-lt"/>
            </a:endParaRPr>
          </a:p>
        </p:txBody>
      </p:sp>
      <p:cxnSp>
        <p:nvCxnSpPr>
          <p:cNvPr id="28693" name="_s3081"/>
          <p:cNvCxnSpPr>
            <a:cxnSpLocks noChangeShapeType="1"/>
            <a:endCxn id="7" idx="1"/>
          </p:cNvCxnSpPr>
          <p:nvPr/>
        </p:nvCxnSpPr>
        <p:spPr bwMode="auto">
          <a:xfrm>
            <a:off x="4271962" y="2727402"/>
            <a:ext cx="528638"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9" name="_s3095"/>
          <p:cNvSpPr>
            <a:spLocks noChangeArrowheads="1"/>
          </p:cNvSpPr>
          <p:nvPr/>
        </p:nvSpPr>
        <p:spPr bwMode="auto">
          <a:xfrm>
            <a:off x="2514600" y="4400550"/>
            <a:ext cx="3931920" cy="513160"/>
          </a:xfrm>
          <a:prstGeom prst="roundRect">
            <a:avLst>
              <a:gd name="adj" fmla="val 16667"/>
            </a:avLst>
          </a:prstGeom>
          <a:solidFill>
            <a:schemeClr val="accent4"/>
          </a:solidFill>
          <a:ln w="9525">
            <a:solidFill>
              <a:schemeClr val="tx1"/>
            </a:solidFill>
            <a:round/>
            <a:headEnd/>
            <a:tailEnd/>
          </a:ln>
        </p:spPr>
        <p:txBody>
          <a:bodyPr wrap="none" lIns="0" tIns="0" rIns="0" bIns="0" anchor="ctr"/>
          <a:lstStyle>
            <a:lvl1pPr>
              <a:defRPr sz="1400" i="1">
                <a:solidFill>
                  <a:schemeClr val="tx1"/>
                </a:solidFill>
                <a:latin typeface="Times New Roman" panose="02020603050405020304" pitchFamily="18" charset="0"/>
                <a:cs typeface="Arial" panose="020B0604020202020204" pitchFamily="34" charset="0"/>
              </a:defRPr>
            </a:lvl1pPr>
            <a:lvl2pPr marL="742950" indent="-285750">
              <a:defRPr sz="1400" i="1">
                <a:solidFill>
                  <a:schemeClr val="tx1"/>
                </a:solidFill>
                <a:latin typeface="Times New Roman" panose="02020603050405020304" pitchFamily="18" charset="0"/>
                <a:cs typeface="Arial" panose="020B0604020202020204" pitchFamily="34" charset="0"/>
              </a:defRPr>
            </a:lvl2pPr>
            <a:lvl3pPr marL="1143000" indent="-228600">
              <a:defRPr sz="1400" i="1">
                <a:solidFill>
                  <a:schemeClr val="tx1"/>
                </a:solidFill>
                <a:latin typeface="Times New Roman" panose="02020603050405020304" pitchFamily="18" charset="0"/>
                <a:cs typeface="Arial" panose="020B0604020202020204" pitchFamily="34" charset="0"/>
              </a:defRPr>
            </a:lvl3pPr>
            <a:lvl4pPr marL="1600200" indent="-228600">
              <a:defRPr sz="1400" i="1">
                <a:solidFill>
                  <a:schemeClr val="tx1"/>
                </a:solidFill>
                <a:latin typeface="Times New Roman" panose="02020603050405020304" pitchFamily="18" charset="0"/>
                <a:cs typeface="Arial" panose="020B0604020202020204" pitchFamily="34" charset="0"/>
              </a:defRPr>
            </a:lvl4pPr>
            <a:lvl5pPr marL="2057400" indent="-228600">
              <a:defRPr sz="1400" i="1">
                <a:solidFill>
                  <a:schemeClr val="tx1"/>
                </a:solidFill>
                <a:latin typeface="Times New Roman" panose="02020603050405020304" pitchFamily="18" charset="0"/>
                <a:cs typeface="Arial" panose="020B0604020202020204" pitchFamily="34" charset="0"/>
              </a:defRPr>
            </a:lvl5pPr>
            <a:lvl6pPr marL="25146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fontAlgn="base">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algn="ctr" eaLnBrk="1" hangingPunct="1">
              <a:defRPr/>
            </a:pPr>
            <a:r>
              <a:rPr lang="en-US" altLang="en-US" sz="2000" b="1" i="0" dirty="0" smtClean="0">
                <a:solidFill>
                  <a:schemeClr val="bg1"/>
                </a:solidFill>
                <a:effectLst>
                  <a:outerShdw blurRad="38100" dist="38100" dir="2700000" algn="tl">
                    <a:srgbClr val="808080"/>
                  </a:outerShdw>
                </a:effectLst>
                <a:latin typeface="+mn-lt"/>
                <a:cs typeface="+mn-cs"/>
              </a:rPr>
              <a:t>Shawn Hawkins</a:t>
            </a:r>
            <a:endParaRPr lang="en-US" altLang="en-US" sz="2000" b="1" i="0" dirty="0">
              <a:solidFill>
                <a:schemeClr val="bg1"/>
              </a:solidFill>
              <a:effectLst>
                <a:outerShdw blurRad="38100" dist="38100" dir="2700000" algn="tl">
                  <a:srgbClr val="808080"/>
                </a:outerShdw>
              </a:effectLst>
              <a:latin typeface="+mn-lt"/>
              <a:cs typeface="+mn-cs"/>
            </a:endParaRPr>
          </a:p>
          <a:p>
            <a:pPr algn="ctr" eaLnBrk="1" hangingPunct="1">
              <a:defRPr/>
            </a:pPr>
            <a:r>
              <a:rPr lang="en-US" altLang="en-US" dirty="0" smtClean="0">
                <a:solidFill>
                  <a:schemeClr val="bg1"/>
                </a:solidFill>
                <a:effectLst>
                  <a:outerShdw blurRad="38100" dist="38100" dir="2700000" algn="tl">
                    <a:srgbClr val="808080"/>
                  </a:outerShdw>
                </a:effectLst>
                <a:latin typeface="+mn-lt"/>
              </a:rPr>
              <a:t>Webmaster </a:t>
            </a:r>
            <a:endParaRPr lang="en-US" altLang="en-US" dirty="0">
              <a:solidFill>
                <a:schemeClr val="bg1"/>
              </a:solidFill>
              <a:effectLst>
                <a:outerShdw blurRad="38100" dist="38100" dir="2700000" algn="tl">
                  <a:srgbClr val="808080"/>
                </a:outerShdw>
              </a:effectLst>
              <a:latin typeface="+mn-lt"/>
            </a:endParaRPr>
          </a:p>
        </p:txBody>
      </p:sp>
    </p:spTree>
  </p:cSld>
  <p:clrMapOvr>
    <a:masterClrMapping/>
  </p:clrMapOvr>
  <p:transition>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71452"/>
            <a:ext cx="8229600" cy="542925"/>
          </a:xfrm>
        </p:spPr>
        <p:txBody>
          <a:bodyPr>
            <a:normAutofit fontScale="90000"/>
          </a:bodyPr>
          <a:lstStyle/>
          <a:p>
            <a:pPr algn="ctr" eaLnBrk="1" hangingPunct="1">
              <a:defRPr/>
            </a:pPr>
            <a:r>
              <a:rPr lang="en-US" sz="3200" dirty="0">
                <a:solidFill>
                  <a:schemeClr val="tx2"/>
                </a:solidFill>
              </a:rPr>
              <a:t>CDPW Associations</a:t>
            </a:r>
            <a:endParaRPr lang="en-US" altLang="en-US" sz="3200" dirty="0"/>
          </a:p>
        </p:txBody>
      </p:sp>
      <p:graphicFrame>
        <p:nvGraphicFramePr>
          <p:cNvPr id="22678" name="Group 150"/>
          <p:cNvGraphicFramePr>
            <a:graphicFrameLocks noGrp="1"/>
          </p:cNvGraphicFramePr>
          <p:nvPr>
            <p:ph sz="quarter" idx="2"/>
            <p:extLst>
              <p:ext uri="{D42A27DB-BD31-4B8C-83A1-F6EECF244321}">
                <p14:modId xmlns:p14="http://schemas.microsoft.com/office/powerpoint/2010/main" xmlns="" val="822977580"/>
              </p:ext>
            </p:extLst>
          </p:nvPr>
        </p:nvGraphicFramePr>
        <p:xfrm>
          <a:off x="762000" y="1085850"/>
          <a:ext cx="3429000" cy="3291840"/>
        </p:xfrm>
        <a:graphic>
          <a:graphicData uri="http://schemas.openxmlformats.org/drawingml/2006/table">
            <a:tbl>
              <a:tblPr/>
              <a:tblGrid>
                <a:gridCol w="3429000">
                  <a:extLst>
                    <a:ext uri="{9D8B030D-6E8A-4147-A177-3AD203B41FA5}">
                      <a16:colId xmlns="" xmlns:a16="http://schemas.microsoft.com/office/drawing/2014/main" val="20000"/>
                    </a:ext>
                  </a:extLst>
                </a:gridCol>
              </a:tblGrid>
              <a:tr h="36576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1800" b="1" kern="1200" dirty="0">
                          <a:solidFill>
                            <a:srgbClr val="002060"/>
                          </a:solidFill>
                          <a:latin typeface="+mn-lt"/>
                          <a:ea typeface="+mn-ea"/>
                          <a:cs typeface="+mn-cs"/>
                        </a:rPr>
                        <a:t>Albany</a:t>
                      </a:r>
                    </a:p>
                  </a:txBody>
                  <a:tcPr marT="34291" marB="3429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6576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1800" b="1" kern="1200" dirty="0" smtClean="0">
                          <a:solidFill>
                            <a:srgbClr val="002060"/>
                          </a:solidFill>
                          <a:latin typeface="+mn-lt"/>
                          <a:ea typeface="+mn-ea"/>
                          <a:cs typeface="+mn-cs"/>
                        </a:rPr>
                        <a:t>Ballston Spa</a:t>
                      </a:r>
                      <a:endParaRPr lang="en-US" sz="1800" b="1" kern="1200" dirty="0">
                        <a:solidFill>
                          <a:srgbClr val="002060"/>
                        </a:solidFill>
                        <a:latin typeface="+mn-lt"/>
                        <a:ea typeface="+mn-ea"/>
                        <a:cs typeface="+mn-cs"/>
                      </a:endParaRPr>
                    </a:p>
                  </a:txBody>
                  <a:tcPr marT="34291" marB="3429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576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1800" b="1" kern="1200" dirty="0" smtClean="0">
                          <a:solidFill>
                            <a:srgbClr val="002060"/>
                          </a:solidFill>
                          <a:latin typeface="+mn-lt"/>
                          <a:ea typeface="+mn-ea"/>
                          <a:cs typeface="+mn-cs"/>
                        </a:rPr>
                        <a:t>Bethlehem</a:t>
                      </a:r>
                      <a:endParaRPr lang="en-US" sz="1800" b="1" kern="1200" dirty="0">
                        <a:solidFill>
                          <a:srgbClr val="002060"/>
                        </a:solidFill>
                        <a:latin typeface="+mn-lt"/>
                        <a:ea typeface="+mn-ea"/>
                        <a:cs typeface="+mn-cs"/>
                      </a:endParaRPr>
                    </a:p>
                  </a:txBody>
                  <a:tcPr marT="34291" marB="3429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6576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1800" b="1" kern="1200" dirty="0" smtClean="0">
                          <a:solidFill>
                            <a:srgbClr val="002060"/>
                          </a:solidFill>
                          <a:latin typeface="+mn-lt"/>
                          <a:ea typeface="+mn-ea"/>
                          <a:cs typeface="+mn-cs"/>
                        </a:rPr>
                        <a:t>Clifton Park</a:t>
                      </a:r>
                      <a:endParaRPr lang="en-US" sz="1800" b="1" kern="1200" dirty="0">
                        <a:solidFill>
                          <a:srgbClr val="002060"/>
                        </a:solidFill>
                        <a:latin typeface="+mn-lt"/>
                        <a:ea typeface="+mn-ea"/>
                        <a:cs typeface="+mn-cs"/>
                      </a:endParaRPr>
                    </a:p>
                  </a:txBody>
                  <a:tcPr marT="34291" marB="3429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6576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1800" b="1" kern="1200" dirty="0" smtClean="0">
                          <a:solidFill>
                            <a:srgbClr val="002060"/>
                          </a:solidFill>
                          <a:latin typeface="+mn-lt"/>
                          <a:ea typeface="+mn-ea"/>
                          <a:cs typeface="+mn-cs"/>
                        </a:rPr>
                        <a:t>Cohoes</a:t>
                      </a:r>
                      <a:endParaRPr lang="en-US" sz="1800" b="1" kern="1200" dirty="0">
                        <a:solidFill>
                          <a:srgbClr val="002060"/>
                        </a:solidFill>
                        <a:latin typeface="+mn-lt"/>
                        <a:ea typeface="+mn-ea"/>
                        <a:cs typeface="+mn-cs"/>
                      </a:endParaRPr>
                    </a:p>
                  </a:txBody>
                  <a:tcPr marT="34291" marB="3429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6576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1800" b="1" kern="1200" dirty="0">
                          <a:solidFill>
                            <a:srgbClr val="002060"/>
                          </a:solidFill>
                          <a:latin typeface="+mn-lt"/>
                          <a:ea typeface="+mn-ea"/>
                          <a:cs typeface="+mn-cs"/>
                        </a:rPr>
                        <a:t>Colonie</a:t>
                      </a:r>
                    </a:p>
                  </a:txBody>
                  <a:tcPr marT="34291" marB="3429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6576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1800" b="1" kern="1200" dirty="0">
                          <a:solidFill>
                            <a:srgbClr val="002060"/>
                          </a:solidFill>
                          <a:latin typeface="+mn-lt"/>
                          <a:ea typeface="+mn-ea"/>
                          <a:cs typeface="+mn-cs"/>
                        </a:rPr>
                        <a:t>East Greenbush</a:t>
                      </a:r>
                    </a:p>
                  </a:txBody>
                  <a:tcPr marT="34291" marB="3429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6576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1800" b="1" kern="1200" dirty="0">
                          <a:solidFill>
                            <a:srgbClr val="002060"/>
                          </a:solidFill>
                          <a:latin typeface="+mn-lt"/>
                          <a:ea typeface="+mn-ea"/>
                          <a:cs typeface="+mn-cs"/>
                        </a:rPr>
                        <a:t>Greene County</a:t>
                      </a:r>
                    </a:p>
                  </a:txBody>
                  <a:tcPr marT="34291" marB="3429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365760">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1800" b="1" kern="1200" dirty="0">
                          <a:solidFill>
                            <a:srgbClr val="002060"/>
                          </a:solidFill>
                          <a:latin typeface="+mn-lt"/>
                          <a:ea typeface="+mn-ea"/>
                          <a:cs typeface="+mn-cs"/>
                        </a:rPr>
                        <a:t>Guilderland</a:t>
                      </a:r>
                    </a:p>
                  </a:txBody>
                  <a:tcPr marT="34291" marB="34291"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sp>
        <p:nvSpPr>
          <p:cNvPr id="30734" name="Rectangle 90"/>
          <p:cNvSpPr>
            <a:spLocks noChangeArrowheads="1"/>
          </p:cNvSpPr>
          <p:nvPr/>
        </p:nvSpPr>
        <p:spPr bwMode="auto">
          <a:xfrm>
            <a:off x="1143000" y="2914652"/>
            <a:ext cx="3276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spcBef>
                <a:spcPct val="20000"/>
              </a:spcBef>
              <a:spcAft>
                <a:spcPts val="600"/>
              </a:spcAft>
              <a:buClr>
                <a:schemeClr val="accent2"/>
              </a:buClr>
              <a:buSzPct val="92000"/>
              <a:buFont typeface="Wingdings 2" panose="05020102010507070707" pitchFamily="18" charset="2"/>
              <a:buChar char=""/>
              <a:defRPr>
                <a:solidFill>
                  <a:schemeClr val="tx2"/>
                </a:solidFill>
                <a:latin typeface="Gill Sans MT" panose="020B0502020104020203" pitchFamily="34" charset="0"/>
              </a:defRPr>
            </a:lvl1pPr>
            <a:lvl2pPr marL="742950" indent="-28575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Gill Sans MT" panose="020B0502020104020203" pitchFamily="34" charset="0"/>
              </a:defRPr>
            </a:lvl2pPr>
            <a:lvl3pPr marL="1143000" indent="-228600">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Gill Sans MT" panose="020B0502020104020203" pitchFamily="34" charset="0"/>
              </a:defRPr>
            </a:lvl3pPr>
            <a:lvl4pPr marL="16002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4pPr>
            <a:lvl5pPr marL="2057400" indent="-2286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5pPr>
            <a:lvl6pPr marL="2514600" indent="-2286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6pPr>
            <a:lvl7pPr marL="2971800" indent="-2286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7pPr>
            <a:lvl8pPr marL="3429000" indent="-2286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8pPr>
            <a:lvl9pPr marL="3886200" indent="-2286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9pPr>
          </a:lstStyle>
          <a:p>
            <a:pPr eaLnBrk="1" hangingPunct="1">
              <a:spcBef>
                <a:spcPct val="0"/>
              </a:spcBef>
              <a:spcAft>
                <a:spcPct val="0"/>
              </a:spcAft>
              <a:buClrTx/>
              <a:buSzTx/>
              <a:buFontTx/>
              <a:buNone/>
            </a:pPr>
            <a:endParaRPr lang="en-US" altLang="en-US" sz="2400" dirty="0">
              <a:solidFill>
                <a:schemeClr val="tx1"/>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723517791"/>
              </p:ext>
            </p:extLst>
          </p:nvPr>
        </p:nvGraphicFramePr>
        <p:xfrm>
          <a:off x="4419600" y="1073026"/>
          <a:ext cx="3886200" cy="3289242"/>
        </p:xfrm>
        <a:graphic>
          <a:graphicData uri="http://schemas.openxmlformats.org/drawingml/2006/table">
            <a:tbl>
              <a:tblPr/>
              <a:tblGrid>
                <a:gridCol w="3886200">
                  <a:extLst>
                    <a:ext uri="{9D8B030D-6E8A-4147-A177-3AD203B41FA5}">
                      <a16:colId xmlns="" xmlns:a16="http://schemas.microsoft.com/office/drawing/2014/main" val="20000"/>
                    </a:ext>
                  </a:extLst>
                </a:gridCol>
              </a:tblGrid>
              <a:tr h="352257">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1800" b="1" kern="1200" dirty="0" smtClean="0">
                          <a:solidFill>
                            <a:srgbClr val="002060"/>
                          </a:solidFill>
                          <a:latin typeface="+mn-lt"/>
                          <a:ea typeface="+mn-ea"/>
                          <a:cs typeface="+mn-cs"/>
                        </a:rPr>
                        <a:t>No. </a:t>
                      </a:r>
                      <a:r>
                        <a:rPr lang="en-US" sz="1800" b="1" kern="1200" dirty="0">
                          <a:solidFill>
                            <a:srgbClr val="002060"/>
                          </a:solidFill>
                          <a:latin typeface="+mn-lt"/>
                          <a:ea typeface="+mn-ea"/>
                          <a:cs typeface="+mn-cs"/>
                        </a:rPr>
                        <a:t>Columbia County</a:t>
                      </a:r>
                    </a:p>
                  </a:txBody>
                  <a:tcPr marT="29579" marB="295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333479">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1800" b="1" kern="1200" dirty="0" smtClean="0">
                          <a:solidFill>
                            <a:srgbClr val="002060"/>
                          </a:solidFill>
                          <a:latin typeface="+mn-lt"/>
                          <a:ea typeface="+mn-ea"/>
                          <a:cs typeface="+mn-cs"/>
                        </a:rPr>
                        <a:t>Ravena</a:t>
                      </a:r>
                      <a:endParaRPr lang="en-US" sz="1800" b="1" kern="1200" dirty="0">
                        <a:solidFill>
                          <a:srgbClr val="002060"/>
                        </a:solidFill>
                        <a:latin typeface="+mn-lt"/>
                        <a:ea typeface="+mn-ea"/>
                        <a:cs typeface="+mn-cs"/>
                      </a:endParaRPr>
                    </a:p>
                  </a:txBody>
                  <a:tcPr marT="29579" marB="295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377496">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1800" b="1" kern="1200" dirty="0" smtClean="0">
                          <a:solidFill>
                            <a:srgbClr val="002060"/>
                          </a:solidFill>
                          <a:latin typeface="+mn-lt"/>
                          <a:ea typeface="+mn-ea"/>
                          <a:cs typeface="+mn-cs"/>
                        </a:rPr>
                        <a:t>Rensselaer</a:t>
                      </a:r>
                      <a:endParaRPr lang="en-US" sz="1800" b="1" kern="1200" dirty="0">
                        <a:solidFill>
                          <a:srgbClr val="002060"/>
                        </a:solidFill>
                        <a:latin typeface="+mn-lt"/>
                        <a:ea typeface="+mn-ea"/>
                        <a:cs typeface="+mn-cs"/>
                      </a:endParaRPr>
                    </a:p>
                  </a:txBody>
                  <a:tcPr marT="29579" marB="295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3873">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pPr>
                      <a:r>
                        <a:rPr lang="en-US" sz="1800" b="1" kern="1200" dirty="0">
                          <a:solidFill>
                            <a:srgbClr val="002060"/>
                          </a:solidFill>
                          <a:latin typeface="+mn-lt"/>
                          <a:ea typeface="+mn-ea"/>
                          <a:cs typeface="+mn-cs"/>
                        </a:rPr>
                        <a:t>Rotterdam</a:t>
                      </a:r>
                    </a:p>
                  </a:txBody>
                  <a:tcPr marT="29579" marB="295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333479">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1800" b="1" kern="1200" dirty="0">
                          <a:solidFill>
                            <a:srgbClr val="002060"/>
                          </a:solidFill>
                          <a:latin typeface="+mn-lt"/>
                          <a:ea typeface="+mn-ea"/>
                          <a:cs typeface="+mn-cs"/>
                        </a:rPr>
                        <a:t>Saratoga</a:t>
                      </a:r>
                    </a:p>
                  </a:txBody>
                  <a:tcPr marT="29579" marB="295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383873">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1800" b="1" kern="1200" dirty="0" smtClean="0">
                          <a:solidFill>
                            <a:srgbClr val="002060"/>
                          </a:solidFill>
                          <a:latin typeface="+mn-lt"/>
                          <a:ea typeface="+mn-ea"/>
                          <a:cs typeface="+mn-cs"/>
                        </a:rPr>
                        <a:t>Schenenectady-Belmont</a:t>
                      </a:r>
                      <a:endParaRPr lang="en-US" sz="1800" b="1" kern="1200" dirty="0">
                        <a:solidFill>
                          <a:srgbClr val="002060"/>
                        </a:solidFill>
                        <a:latin typeface="+mn-lt"/>
                        <a:ea typeface="+mn-ea"/>
                        <a:cs typeface="+mn-cs"/>
                      </a:endParaRPr>
                    </a:p>
                  </a:txBody>
                  <a:tcPr marT="29579" marB="295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391133">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1800" b="1" kern="1200" dirty="0" smtClean="0">
                          <a:solidFill>
                            <a:srgbClr val="002060"/>
                          </a:solidFill>
                          <a:latin typeface="+mn-lt"/>
                          <a:ea typeface="+mn-ea"/>
                          <a:cs typeface="+mn-cs"/>
                        </a:rPr>
                        <a:t>So. </a:t>
                      </a:r>
                      <a:r>
                        <a:rPr lang="en-US" sz="1800" b="1" kern="1200" dirty="0">
                          <a:solidFill>
                            <a:srgbClr val="002060"/>
                          </a:solidFill>
                          <a:latin typeface="+mn-lt"/>
                          <a:ea typeface="+mn-ea"/>
                          <a:cs typeface="+mn-cs"/>
                        </a:rPr>
                        <a:t>Glens Falls</a:t>
                      </a:r>
                    </a:p>
                  </a:txBody>
                  <a:tcPr marT="29579" marB="295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00173">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1800" b="1" kern="1200" dirty="0" smtClean="0">
                          <a:solidFill>
                            <a:srgbClr val="002060"/>
                          </a:solidFill>
                          <a:latin typeface="+mn-lt"/>
                          <a:ea typeface="+mn-ea"/>
                          <a:cs typeface="+mn-cs"/>
                        </a:rPr>
                        <a:t>South </a:t>
                      </a:r>
                      <a:r>
                        <a:rPr lang="en-US" sz="1800" b="1" kern="1200" dirty="0">
                          <a:solidFill>
                            <a:srgbClr val="002060"/>
                          </a:solidFill>
                          <a:latin typeface="+mn-lt"/>
                          <a:ea typeface="+mn-ea"/>
                          <a:cs typeface="+mn-cs"/>
                        </a:rPr>
                        <a:t>Troy</a:t>
                      </a:r>
                    </a:p>
                  </a:txBody>
                  <a:tcPr marT="29579" marB="295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333479">
                <a:tc>
                  <a:txBody>
                    <a:bodyPr/>
                    <a:lstStyle/>
                    <a:p>
                      <a:pPr marL="0" marR="0" lvl="0" indent="0" algn="ctr" defTabSz="457200" rtl="0" eaLnBrk="1" fontAlgn="base" latinLnBrk="0" hangingPunct="1">
                        <a:lnSpc>
                          <a:spcPct val="100000"/>
                        </a:lnSpc>
                        <a:spcBef>
                          <a:spcPct val="20000"/>
                        </a:spcBef>
                        <a:spcAft>
                          <a:spcPts val="600"/>
                        </a:spcAft>
                        <a:buClr>
                          <a:schemeClr val="accent2"/>
                        </a:buClr>
                        <a:buSzPct val="92000"/>
                        <a:buFont typeface="Wingdings 2" panose="05020102010507070707" pitchFamily="18" charset="2"/>
                        <a:buNone/>
                        <a:tabLst/>
                        <a:defRPr/>
                      </a:pPr>
                      <a:r>
                        <a:rPr lang="en-US" sz="1800" b="1" kern="1200" dirty="0">
                          <a:solidFill>
                            <a:srgbClr val="002060"/>
                          </a:solidFill>
                          <a:latin typeface="+mn-lt"/>
                          <a:ea typeface="+mn-ea"/>
                          <a:cs typeface="+mn-cs"/>
                        </a:rPr>
                        <a:t>Troy</a:t>
                      </a:r>
                    </a:p>
                  </a:txBody>
                  <a:tcPr marT="29579" marB="2957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bl>
          </a:graphicData>
        </a:graphic>
      </p:graphicFrame>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678"/>
                                        </p:tgtEl>
                                        <p:attrNameLst>
                                          <p:attrName>style.visibility</p:attrName>
                                        </p:attrNameLst>
                                      </p:cBhvr>
                                      <p:to>
                                        <p:strVal val="visible"/>
                                      </p:to>
                                    </p:set>
                                    <p:animEffect transition="in" filter="fade">
                                      <p:cBhvr>
                                        <p:cTn id="7" dur="1000"/>
                                        <p:tgtEl>
                                          <p:spTgt spid="22678"/>
                                        </p:tgtEl>
                                      </p:cBhvr>
                                    </p:animEffect>
                                    <p:anim calcmode="lin" valueType="num">
                                      <p:cBhvr>
                                        <p:cTn id="8" dur="1000" fill="hold"/>
                                        <p:tgtEl>
                                          <p:spTgt spid="22678"/>
                                        </p:tgtEl>
                                        <p:attrNameLst>
                                          <p:attrName>ppt_x</p:attrName>
                                        </p:attrNameLst>
                                      </p:cBhvr>
                                      <p:tavLst>
                                        <p:tav tm="0">
                                          <p:val>
                                            <p:strVal val="#ppt_x"/>
                                          </p:val>
                                        </p:tav>
                                        <p:tav tm="100000">
                                          <p:val>
                                            <p:strVal val="#ppt_x"/>
                                          </p:val>
                                        </p:tav>
                                      </p:tavLst>
                                    </p:anim>
                                    <p:anim calcmode="lin" valueType="num">
                                      <p:cBhvr>
                                        <p:cTn id="9" dur="1000" fill="hold"/>
                                        <p:tgtEl>
                                          <p:spTgt spid="2267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021556"/>
          </a:xfrm>
        </p:spPr>
        <p:txBody>
          <a:bodyPr/>
          <a:lstStyle/>
          <a:p>
            <a:pPr algn="ctr" eaLnBrk="1" fontAlgn="auto" hangingPunct="1">
              <a:spcAft>
                <a:spcPts val="0"/>
              </a:spcAft>
              <a:defRPr/>
            </a:pPr>
            <a:r>
              <a:rPr lang="en-US" dirty="0">
                <a:solidFill>
                  <a:srgbClr val="002060"/>
                </a:solidFill>
              </a:rPr>
              <a:t>Unit 2: Your Association</a:t>
            </a:r>
          </a:p>
        </p:txBody>
      </p:sp>
      <p:sp>
        <p:nvSpPr>
          <p:cNvPr id="3" name="Text Placeholder 2"/>
          <p:cNvSpPr>
            <a:spLocks noGrp="1"/>
          </p:cNvSpPr>
          <p:nvPr>
            <p:ph type="body" idx="1"/>
          </p:nvPr>
        </p:nvSpPr>
        <p:spPr>
          <a:xfrm>
            <a:off x="533400" y="1200150"/>
            <a:ext cx="7772400" cy="1125140"/>
          </a:xfrm>
        </p:spPr>
        <p:txBody>
          <a:bodyPr rtlCol="0"/>
          <a:lstStyle/>
          <a:p>
            <a:pPr algn="ctr" eaLnBrk="1" fontAlgn="auto" hangingPunct="1">
              <a:defRPr/>
            </a:pPr>
            <a:r>
              <a:rPr lang="en-US" sz="2800" dirty="0"/>
              <a:t>Your </a:t>
            </a:r>
            <a:r>
              <a:rPr lang="en-US" sz="2800" dirty="0" smtClean="0"/>
              <a:t>Board, </a:t>
            </a:r>
            <a:r>
              <a:rPr lang="en-US" sz="2800" dirty="0"/>
              <a:t>Coaches, and Teams</a:t>
            </a:r>
          </a:p>
        </p:txBody>
      </p:sp>
      <p:graphicFrame>
        <p:nvGraphicFramePr>
          <p:cNvPr id="33796" name="Object 4"/>
          <p:cNvGraphicFramePr>
            <a:graphicFrameLocks noChangeAspect="1"/>
          </p:cNvGraphicFramePr>
          <p:nvPr/>
        </p:nvGraphicFramePr>
        <p:xfrm>
          <a:off x="685800" y="2782492"/>
          <a:ext cx="2667000" cy="1875235"/>
        </p:xfrm>
        <a:graphic>
          <a:graphicData uri="http://schemas.openxmlformats.org/presentationml/2006/ole">
            <p:oleObj spid="_x0000_s33822" name="Clip" r:id="rId3" imgW="3902075" imgH="3292475" progId="">
              <p:embed/>
            </p:oleObj>
          </a:graphicData>
        </a:graphic>
      </p:graphicFrame>
      <p:pic>
        <p:nvPicPr>
          <p:cNvPr id="33797" name="Picture 5" descr="MCj03056690000[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40291" y="2628902"/>
            <a:ext cx="3846513" cy="202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8610600" cy="661988"/>
          </a:xfrm>
        </p:spPr>
        <p:txBody>
          <a:bodyPr/>
          <a:lstStyle/>
          <a:p>
            <a:pPr algn="ctr" eaLnBrk="1" hangingPunct="1">
              <a:defRPr/>
            </a:pPr>
            <a:r>
              <a:rPr lang="en-US" sz="3200" dirty="0"/>
              <a:t>Association Board of Directors</a:t>
            </a:r>
          </a:p>
        </p:txBody>
      </p:sp>
      <p:sp>
        <p:nvSpPr>
          <p:cNvPr id="32771" name="Text Placeholder 2"/>
          <p:cNvSpPr>
            <a:spLocks noGrp="1"/>
          </p:cNvSpPr>
          <p:nvPr>
            <p:ph type="body" idx="1"/>
          </p:nvPr>
        </p:nvSpPr>
        <p:spPr>
          <a:xfrm>
            <a:off x="1066800" y="1200152"/>
            <a:ext cx="3594100" cy="432197"/>
          </a:xfrm>
        </p:spPr>
        <p:txBody>
          <a:bodyPr>
            <a:normAutofit fontScale="85000" lnSpcReduction="10000"/>
          </a:bodyPr>
          <a:lstStyle/>
          <a:p>
            <a:pPr algn="ctr" eaLnBrk="1" hangingPunct="1"/>
            <a:r>
              <a:rPr lang="en-US" altLang="en-US" sz="2800" b="1" dirty="0">
                <a:solidFill>
                  <a:srgbClr val="002060"/>
                </a:solidFill>
              </a:rPr>
              <a:t>Should Include…</a:t>
            </a:r>
          </a:p>
        </p:txBody>
      </p:sp>
      <p:sp>
        <p:nvSpPr>
          <p:cNvPr id="32773" name="Text Placeholder 4"/>
          <p:cNvSpPr>
            <a:spLocks noGrp="1"/>
          </p:cNvSpPr>
          <p:nvPr>
            <p:ph type="body" sz="half" idx="3"/>
          </p:nvPr>
        </p:nvSpPr>
        <p:spPr>
          <a:xfrm>
            <a:off x="4648205" y="1200152"/>
            <a:ext cx="3602037" cy="432197"/>
          </a:xfrm>
        </p:spPr>
        <p:txBody>
          <a:bodyPr>
            <a:normAutofit fontScale="92500" lnSpcReduction="20000"/>
          </a:bodyPr>
          <a:lstStyle/>
          <a:p>
            <a:pPr algn="ctr" eaLnBrk="1" hangingPunct="1"/>
            <a:r>
              <a:rPr lang="en-US" altLang="en-US" sz="2800" b="1" dirty="0">
                <a:solidFill>
                  <a:srgbClr val="002060"/>
                </a:solidFill>
              </a:rPr>
              <a:t>May Include…</a:t>
            </a:r>
          </a:p>
        </p:txBody>
      </p:sp>
      <p:sp>
        <p:nvSpPr>
          <p:cNvPr id="29700" name="Content Placeholder 3"/>
          <p:cNvSpPr>
            <a:spLocks noGrp="1"/>
          </p:cNvSpPr>
          <p:nvPr>
            <p:ph sz="quarter" idx="2"/>
          </p:nvPr>
        </p:nvSpPr>
        <p:spPr>
          <a:xfrm>
            <a:off x="581030" y="1876425"/>
            <a:ext cx="3990975" cy="2350294"/>
          </a:xfrm>
        </p:spPr>
        <p:txBody>
          <a:bodyPr>
            <a:normAutofit fontScale="92500" lnSpcReduction="10000"/>
          </a:bodyPr>
          <a:lstStyle/>
          <a:p>
            <a:pPr lvl="1" eaLnBrk="1" hangingPunct="1">
              <a:defRPr/>
            </a:pPr>
            <a:r>
              <a:rPr lang="en-US" altLang="en-US" sz="2000" b="1" dirty="0"/>
              <a:t>President</a:t>
            </a:r>
          </a:p>
          <a:p>
            <a:pPr lvl="1" eaLnBrk="1" hangingPunct="1">
              <a:defRPr/>
            </a:pPr>
            <a:r>
              <a:rPr lang="en-US" altLang="en-US" sz="2000" b="1" dirty="0"/>
              <a:t>Vice President</a:t>
            </a:r>
          </a:p>
          <a:p>
            <a:pPr lvl="1" eaLnBrk="1" hangingPunct="1">
              <a:defRPr/>
            </a:pPr>
            <a:r>
              <a:rPr lang="en-US" altLang="en-US" sz="2000" b="1" dirty="0"/>
              <a:t>Secretary</a:t>
            </a:r>
          </a:p>
          <a:p>
            <a:pPr lvl="1" eaLnBrk="1" hangingPunct="1">
              <a:defRPr/>
            </a:pPr>
            <a:r>
              <a:rPr lang="en-US" altLang="en-US" sz="2000" b="1" dirty="0"/>
              <a:t>Treasurer</a:t>
            </a:r>
          </a:p>
          <a:p>
            <a:pPr lvl="1" eaLnBrk="1" hangingPunct="1">
              <a:defRPr/>
            </a:pPr>
            <a:r>
              <a:rPr lang="en-US" altLang="en-US" sz="2000" b="1" dirty="0"/>
              <a:t>Football Coordinator</a:t>
            </a:r>
          </a:p>
          <a:p>
            <a:pPr lvl="1" eaLnBrk="1" hangingPunct="1">
              <a:defRPr/>
            </a:pPr>
            <a:r>
              <a:rPr lang="en-US" altLang="en-US" sz="2000" b="1" dirty="0"/>
              <a:t>Cheerleading Coordinator  </a:t>
            </a:r>
          </a:p>
          <a:p>
            <a:pPr lvl="1" eaLnBrk="1" hangingPunct="1">
              <a:defRPr/>
            </a:pPr>
            <a:r>
              <a:rPr lang="en-US" altLang="en-US" sz="2000" b="1" dirty="0"/>
              <a:t>Scholastic </a:t>
            </a:r>
            <a:r>
              <a:rPr lang="en-US" altLang="en-US" sz="2000" b="1" dirty="0" smtClean="0"/>
              <a:t>Coordinator</a:t>
            </a:r>
            <a:endParaRPr lang="en-US" altLang="en-US" sz="2000" b="1" dirty="0"/>
          </a:p>
        </p:txBody>
      </p:sp>
      <p:sp>
        <p:nvSpPr>
          <p:cNvPr id="29702" name="Content Placeholder 5"/>
          <p:cNvSpPr>
            <a:spLocks noGrp="1"/>
          </p:cNvSpPr>
          <p:nvPr>
            <p:ph sz="quarter" idx="4"/>
          </p:nvPr>
        </p:nvSpPr>
        <p:spPr>
          <a:xfrm>
            <a:off x="4567243" y="1887144"/>
            <a:ext cx="3908425" cy="2201465"/>
          </a:xfrm>
        </p:spPr>
        <p:txBody>
          <a:bodyPr>
            <a:normAutofit fontScale="92500" lnSpcReduction="10000"/>
          </a:bodyPr>
          <a:lstStyle/>
          <a:p>
            <a:pPr marL="304800" lvl="1" eaLnBrk="1" hangingPunct="1">
              <a:defRPr/>
            </a:pPr>
            <a:r>
              <a:rPr lang="en-US" altLang="en-US" sz="2000" b="1" dirty="0" smtClean="0"/>
              <a:t>Registration </a:t>
            </a:r>
            <a:endParaRPr lang="en-US" altLang="en-US" sz="2000" b="1" dirty="0"/>
          </a:p>
          <a:p>
            <a:pPr marL="304800" lvl="1" eaLnBrk="1" hangingPunct="1">
              <a:defRPr/>
            </a:pPr>
            <a:r>
              <a:rPr lang="en-US" altLang="en-US" sz="2000" b="1" dirty="0"/>
              <a:t>Fundraising Chair</a:t>
            </a:r>
          </a:p>
          <a:p>
            <a:pPr marL="304800" lvl="1" eaLnBrk="1" hangingPunct="1">
              <a:defRPr/>
            </a:pPr>
            <a:r>
              <a:rPr lang="en-US" altLang="en-US" sz="2000" b="1" dirty="0"/>
              <a:t>Concession Stand Manager</a:t>
            </a:r>
          </a:p>
          <a:p>
            <a:pPr marL="304800" lvl="1" eaLnBrk="1" hangingPunct="1">
              <a:defRPr/>
            </a:pPr>
            <a:r>
              <a:rPr lang="en-US" altLang="en-US" sz="2000" b="1" dirty="0"/>
              <a:t>Equipment Manager</a:t>
            </a:r>
          </a:p>
          <a:p>
            <a:pPr marL="304800" lvl="1" eaLnBrk="1" hangingPunct="1">
              <a:defRPr/>
            </a:pPr>
            <a:r>
              <a:rPr lang="en-US" altLang="en-US" sz="2000" b="1" dirty="0"/>
              <a:t>Any other positions that will help your Association to run efficiently</a:t>
            </a:r>
          </a:p>
          <a:p>
            <a:pPr eaLnBrk="1" hangingPunct="1">
              <a:defRPr/>
            </a:pPr>
            <a:endParaRPr lang="en-US" altLang="en-US" dirty="0">
              <a:solidFill>
                <a:schemeClr val="tx1">
                  <a:lumMod val="85000"/>
                </a:schemeClr>
              </a:solidFill>
            </a:endParaRPr>
          </a:p>
        </p:txBody>
      </p:sp>
      <p:sp>
        <p:nvSpPr>
          <p:cNvPr id="8" name="TextBox 7"/>
          <p:cNvSpPr txBox="1"/>
          <p:nvPr/>
        </p:nvSpPr>
        <p:spPr>
          <a:xfrm>
            <a:off x="990604" y="4220171"/>
            <a:ext cx="7477125" cy="646331"/>
          </a:xfrm>
          <a:prstGeom prst="rect">
            <a:avLst/>
          </a:prstGeom>
          <a:noFill/>
        </p:spPr>
        <p:txBody>
          <a:bodyPr>
            <a:spAutoFit/>
          </a:bodyPr>
          <a:lstStyle/>
          <a:p>
            <a:pPr algn="ctr">
              <a:defRPr/>
            </a:pPr>
            <a:r>
              <a:rPr lang="en-US" altLang="en-US" sz="1800" b="1" dirty="0">
                <a:solidFill>
                  <a:srgbClr val="002060"/>
                </a:solidFill>
                <a:latin typeface="+mn-lt"/>
              </a:rPr>
              <a:t>All Board Members should attend monthly meetings to receive information so that your association members stay well-informed.</a:t>
            </a:r>
            <a:endParaRPr lang="en-US" altLang="en-US" sz="1800" dirty="0">
              <a:solidFill>
                <a:srgbClr val="002060"/>
              </a:solidFill>
              <a:latin typeface="+mn-lt"/>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fade">
                                      <p:cBhvr>
                                        <p:cTn id="7" dur="1000"/>
                                        <p:tgtEl>
                                          <p:spTgt spid="29700">
                                            <p:txEl>
                                              <p:pRg st="0" end="0"/>
                                            </p:txEl>
                                          </p:spTgt>
                                        </p:tgtEl>
                                      </p:cBhvr>
                                    </p:animEffect>
                                    <p:anim calcmode="lin" valueType="num">
                                      <p:cBhvr>
                                        <p:cTn id="8" dur="1000" fill="hold"/>
                                        <p:tgtEl>
                                          <p:spTgt spid="2970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70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fade">
                                      <p:cBhvr>
                                        <p:cTn id="12" dur="1000"/>
                                        <p:tgtEl>
                                          <p:spTgt spid="29700">
                                            <p:txEl>
                                              <p:pRg st="1" end="1"/>
                                            </p:txEl>
                                          </p:spTgt>
                                        </p:tgtEl>
                                      </p:cBhvr>
                                    </p:animEffect>
                                    <p:anim calcmode="lin" valueType="num">
                                      <p:cBhvr>
                                        <p:cTn id="13" dur="1000" fill="hold"/>
                                        <p:tgtEl>
                                          <p:spTgt spid="2970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970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Effect transition="in" filter="fade">
                                      <p:cBhvr>
                                        <p:cTn id="17" dur="1000"/>
                                        <p:tgtEl>
                                          <p:spTgt spid="29700">
                                            <p:txEl>
                                              <p:pRg st="2" end="2"/>
                                            </p:txEl>
                                          </p:spTgt>
                                        </p:tgtEl>
                                      </p:cBhvr>
                                    </p:animEffect>
                                    <p:anim calcmode="lin" valueType="num">
                                      <p:cBhvr>
                                        <p:cTn id="18" dur="1000" fill="hold"/>
                                        <p:tgtEl>
                                          <p:spTgt spid="2970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970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700">
                                            <p:txEl>
                                              <p:pRg st="3" end="3"/>
                                            </p:txEl>
                                          </p:spTgt>
                                        </p:tgtEl>
                                        <p:attrNameLst>
                                          <p:attrName>style.visibility</p:attrName>
                                        </p:attrNameLst>
                                      </p:cBhvr>
                                      <p:to>
                                        <p:strVal val="visible"/>
                                      </p:to>
                                    </p:set>
                                    <p:animEffect transition="in" filter="fade">
                                      <p:cBhvr>
                                        <p:cTn id="22" dur="1000"/>
                                        <p:tgtEl>
                                          <p:spTgt spid="29700">
                                            <p:txEl>
                                              <p:pRg st="3" end="3"/>
                                            </p:txEl>
                                          </p:spTgt>
                                        </p:tgtEl>
                                      </p:cBhvr>
                                    </p:animEffect>
                                    <p:anim calcmode="lin" valueType="num">
                                      <p:cBhvr>
                                        <p:cTn id="23" dur="1000" fill="hold"/>
                                        <p:tgtEl>
                                          <p:spTgt spid="2970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970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700">
                                            <p:txEl>
                                              <p:pRg st="4" end="4"/>
                                            </p:txEl>
                                          </p:spTgt>
                                        </p:tgtEl>
                                        <p:attrNameLst>
                                          <p:attrName>style.visibility</p:attrName>
                                        </p:attrNameLst>
                                      </p:cBhvr>
                                      <p:to>
                                        <p:strVal val="visible"/>
                                      </p:to>
                                    </p:set>
                                    <p:animEffect transition="in" filter="fade">
                                      <p:cBhvr>
                                        <p:cTn id="27" dur="1000"/>
                                        <p:tgtEl>
                                          <p:spTgt spid="29700">
                                            <p:txEl>
                                              <p:pRg st="4" end="4"/>
                                            </p:txEl>
                                          </p:spTgt>
                                        </p:tgtEl>
                                      </p:cBhvr>
                                    </p:animEffect>
                                    <p:anim calcmode="lin" valueType="num">
                                      <p:cBhvr>
                                        <p:cTn id="28" dur="1000" fill="hold"/>
                                        <p:tgtEl>
                                          <p:spTgt spid="2970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970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700">
                                            <p:txEl>
                                              <p:pRg st="5" end="5"/>
                                            </p:txEl>
                                          </p:spTgt>
                                        </p:tgtEl>
                                        <p:attrNameLst>
                                          <p:attrName>style.visibility</p:attrName>
                                        </p:attrNameLst>
                                      </p:cBhvr>
                                      <p:to>
                                        <p:strVal val="visible"/>
                                      </p:to>
                                    </p:set>
                                    <p:animEffect transition="in" filter="fade">
                                      <p:cBhvr>
                                        <p:cTn id="32" dur="1000"/>
                                        <p:tgtEl>
                                          <p:spTgt spid="29700">
                                            <p:txEl>
                                              <p:pRg st="5" end="5"/>
                                            </p:txEl>
                                          </p:spTgt>
                                        </p:tgtEl>
                                      </p:cBhvr>
                                    </p:animEffect>
                                    <p:anim calcmode="lin" valueType="num">
                                      <p:cBhvr>
                                        <p:cTn id="33" dur="1000" fill="hold"/>
                                        <p:tgtEl>
                                          <p:spTgt spid="2970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9700">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700">
                                            <p:txEl>
                                              <p:pRg st="6" end="6"/>
                                            </p:txEl>
                                          </p:spTgt>
                                        </p:tgtEl>
                                        <p:attrNameLst>
                                          <p:attrName>style.visibility</p:attrName>
                                        </p:attrNameLst>
                                      </p:cBhvr>
                                      <p:to>
                                        <p:strVal val="visible"/>
                                      </p:to>
                                    </p:set>
                                    <p:animEffect transition="in" filter="fade">
                                      <p:cBhvr>
                                        <p:cTn id="37" dur="1000"/>
                                        <p:tgtEl>
                                          <p:spTgt spid="29700">
                                            <p:txEl>
                                              <p:pRg st="6" end="6"/>
                                            </p:txEl>
                                          </p:spTgt>
                                        </p:tgtEl>
                                      </p:cBhvr>
                                    </p:animEffect>
                                    <p:anim calcmode="lin" valueType="num">
                                      <p:cBhvr>
                                        <p:cTn id="38" dur="1000" fill="hold"/>
                                        <p:tgtEl>
                                          <p:spTgt spid="29700">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970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9702">
                                            <p:txEl>
                                              <p:pRg st="0" end="0"/>
                                            </p:txEl>
                                          </p:spTgt>
                                        </p:tgtEl>
                                        <p:attrNameLst>
                                          <p:attrName>style.visibility</p:attrName>
                                        </p:attrNameLst>
                                      </p:cBhvr>
                                      <p:to>
                                        <p:strVal val="visible"/>
                                      </p:to>
                                    </p:set>
                                    <p:animEffect transition="in" filter="fade">
                                      <p:cBhvr>
                                        <p:cTn id="44" dur="1000"/>
                                        <p:tgtEl>
                                          <p:spTgt spid="29702">
                                            <p:txEl>
                                              <p:pRg st="0" end="0"/>
                                            </p:txEl>
                                          </p:spTgt>
                                        </p:tgtEl>
                                      </p:cBhvr>
                                    </p:animEffect>
                                    <p:anim calcmode="lin" valueType="num">
                                      <p:cBhvr>
                                        <p:cTn id="45" dur="1000" fill="hold"/>
                                        <p:tgtEl>
                                          <p:spTgt spid="29702">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29702">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9702">
                                            <p:txEl>
                                              <p:pRg st="1" end="1"/>
                                            </p:txEl>
                                          </p:spTgt>
                                        </p:tgtEl>
                                        <p:attrNameLst>
                                          <p:attrName>style.visibility</p:attrName>
                                        </p:attrNameLst>
                                      </p:cBhvr>
                                      <p:to>
                                        <p:strVal val="visible"/>
                                      </p:to>
                                    </p:set>
                                    <p:animEffect transition="in" filter="fade">
                                      <p:cBhvr>
                                        <p:cTn id="49" dur="1000"/>
                                        <p:tgtEl>
                                          <p:spTgt spid="29702">
                                            <p:txEl>
                                              <p:pRg st="1" end="1"/>
                                            </p:txEl>
                                          </p:spTgt>
                                        </p:tgtEl>
                                      </p:cBhvr>
                                    </p:animEffect>
                                    <p:anim calcmode="lin" valueType="num">
                                      <p:cBhvr>
                                        <p:cTn id="50" dur="1000" fill="hold"/>
                                        <p:tgtEl>
                                          <p:spTgt spid="29702">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29702">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702">
                                            <p:txEl>
                                              <p:pRg st="2" end="2"/>
                                            </p:txEl>
                                          </p:spTgt>
                                        </p:tgtEl>
                                        <p:attrNameLst>
                                          <p:attrName>style.visibility</p:attrName>
                                        </p:attrNameLst>
                                      </p:cBhvr>
                                      <p:to>
                                        <p:strVal val="visible"/>
                                      </p:to>
                                    </p:set>
                                    <p:animEffect transition="in" filter="fade">
                                      <p:cBhvr>
                                        <p:cTn id="54" dur="1000"/>
                                        <p:tgtEl>
                                          <p:spTgt spid="29702">
                                            <p:txEl>
                                              <p:pRg st="2" end="2"/>
                                            </p:txEl>
                                          </p:spTgt>
                                        </p:tgtEl>
                                      </p:cBhvr>
                                    </p:animEffect>
                                    <p:anim calcmode="lin" valueType="num">
                                      <p:cBhvr>
                                        <p:cTn id="55" dur="1000" fill="hold"/>
                                        <p:tgtEl>
                                          <p:spTgt spid="29702">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29702">
                                            <p:txEl>
                                              <p:pRg st="2" end="2"/>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9702">
                                            <p:txEl>
                                              <p:pRg st="3" end="3"/>
                                            </p:txEl>
                                          </p:spTgt>
                                        </p:tgtEl>
                                        <p:attrNameLst>
                                          <p:attrName>style.visibility</p:attrName>
                                        </p:attrNameLst>
                                      </p:cBhvr>
                                      <p:to>
                                        <p:strVal val="visible"/>
                                      </p:to>
                                    </p:set>
                                    <p:animEffect transition="in" filter="fade">
                                      <p:cBhvr>
                                        <p:cTn id="59" dur="1000"/>
                                        <p:tgtEl>
                                          <p:spTgt spid="29702">
                                            <p:txEl>
                                              <p:pRg st="3" end="3"/>
                                            </p:txEl>
                                          </p:spTgt>
                                        </p:tgtEl>
                                      </p:cBhvr>
                                    </p:animEffect>
                                    <p:anim calcmode="lin" valueType="num">
                                      <p:cBhvr>
                                        <p:cTn id="60" dur="1000" fill="hold"/>
                                        <p:tgtEl>
                                          <p:spTgt spid="29702">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29702">
                                            <p:txEl>
                                              <p:pRg st="3" end="3"/>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9702">
                                            <p:txEl>
                                              <p:pRg st="4" end="4"/>
                                            </p:txEl>
                                          </p:spTgt>
                                        </p:tgtEl>
                                        <p:attrNameLst>
                                          <p:attrName>style.visibility</p:attrName>
                                        </p:attrNameLst>
                                      </p:cBhvr>
                                      <p:to>
                                        <p:strVal val="visible"/>
                                      </p:to>
                                    </p:set>
                                    <p:animEffect transition="in" filter="fade">
                                      <p:cBhvr>
                                        <p:cTn id="64" dur="1000"/>
                                        <p:tgtEl>
                                          <p:spTgt spid="29702">
                                            <p:txEl>
                                              <p:pRg st="4" end="4"/>
                                            </p:txEl>
                                          </p:spTgt>
                                        </p:tgtEl>
                                      </p:cBhvr>
                                    </p:animEffect>
                                    <p:anim calcmode="lin" valueType="num">
                                      <p:cBhvr>
                                        <p:cTn id="65" dur="1000" fill="hold"/>
                                        <p:tgtEl>
                                          <p:spTgt spid="29702">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2970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P spid="2970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pPr algn="ctr" eaLnBrk="1" hangingPunct="1">
              <a:defRPr/>
            </a:pPr>
            <a:r>
              <a:rPr lang="en-US" sz="3200" dirty="0"/>
              <a:t>Background Checks</a:t>
            </a:r>
          </a:p>
        </p:txBody>
      </p:sp>
      <p:sp>
        <p:nvSpPr>
          <p:cNvPr id="3" name="Content Placeholder 2"/>
          <p:cNvSpPr>
            <a:spLocks noGrp="1"/>
          </p:cNvSpPr>
          <p:nvPr>
            <p:ph idx="1"/>
          </p:nvPr>
        </p:nvSpPr>
        <p:spPr>
          <a:xfrm>
            <a:off x="609600" y="1200150"/>
            <a:ext cx="7989888" cy="3429000"/>
          </a:xfrm>
        </p:spPr>
        <p:txBody>
          <a:bodyPr anchor="t">
            <a:normAutofit fontScale="92500" lnSpcReduction="20000"/>
          </a:bodyPr>
          <a:lstStyle/>
          <a:p>
            <a:pPr marL="0" indent="0" eaLnBrk="1" fontAlgn="auto" hangingPunct="1">
              <a:buFont typeface="Wingdings 2" panose="05020102010507070707" pitchFamily="18" charset="2"/>
              <a:buNone/>
              <a:defRPr/>
            </a:pPr>
            <a:r>
              <a:rPr lang="en-US" sz="2000" b="1" dirty="0">
                <a:solidFill>
                  <a:srgbClr val="002060"/>
                </a:solidFill>
              </a:rPr>
              <a:t>Annual Background Checks must be conducted on any persons who provide regular service to your Association and/or have repetitive access to, or contact with participants (e.g. Board of Directors, Coaches, Medics, Commissioners, and any other adults that appear on a team roster</a:t>
            </a:r>
            <a:r>
              <a:rPr lang="en-US" sz="2000" b="1" dirty="0" smtClean="0">
                <a:solidFill>
                  <a:srgbClr val="002060"/>
                </a:solidFill>
              </a:rPr>
              <a:t>).</a:t>
            </a:r>
          </a:p>
          <a:p>
            <a:pPr marL="0" indent="0" eaLnBrk="1" fontAlgn="auto" hangingPunct="1">
              <a:buFont typeface="Wingdings 2" panose="05020102010507070707" pitchFamily="18" charset="2"/>
              <a:buNone/>
              <a:defRPr/>
            </a:pPr>
            <a:endParaRPr lang="en-US" sz="2000" b="1" dirty="0">
              <a:solidFill>
                <a:srgbClr val="002060"/>
              </a:solidFill>
            </a:endParaRPr>
          </a:p>
          <a:p>
            <a:pPr eaLnBrk="1" fontAlgn="auto" hangingPunct="1">
              <a:defRPr/>
            </a:pPr>
            <a:r>
              <a:rPr lang="en-US" altLang="en-US" sz="2000" b="1" i="1" dirty="0">
                <a:solidFill>
                  <a:srgbClr val="002060"/>
                </a:solidFill>
              </a:rPr>
              <a:t>Each </a:t>
            </a:r>
            <a:r>
              <a:rPr lang="en-US" altLang="en-US" sz="2000" b="1" i="1" dirty="0" smtClean="0">
                <a:solidFill>
                  <a:srgbClr val="002060"/>
                </a:solidFill>
              </a:rPr>
              <a:t>Individual </a:t>
            </a:r>
            <a:r>
              <a:rPr lang="en-US" altLang="en-US" sz="2000" b="1" i="1" dirty="0">
                <a:solidFill>
                  <a:srgbClr val="002060"/>
                </a:solidFill>
              </a:rPr>
              <a:t>completes the PWLS Volunteer Application and submits to your Association</a:t>
            </a:r>
            <a:r>
              <a:rPr lang="en-US" altLang="en-US" sz="2000" b="1" i="1" dirty="0" smtClean="0">
                <a:solidFill>
                  <a:srgbClr val="002060"/>
                </a:solidFill>
              </a:rPr>
              <a:t>.</a:t>
            </a:r>
          </a:p>
          <a:p>
            <a:pPr eaLnBrk="1" fontAlgn="auto" hangingPunct="1">
              <a:defRPr/>
            </a:pPr>
            <a:endParaRPr lang="en-US" altLang="en-US" sz="2000" b="1" i="1" dirty="0">
              <a:solidFill>
                <a:srgbClr val="002060"/>
              </a:solidFill>
            </a:endParaRPr>
          </a:p>
          <a:p>
            <a:pPr marL="306000" indent="-306000" eaLnBrk="1" fontAlgn="auto" hangingPunct="1">
              <a:defRPr/>
            </a:pPr>
            <a:r>
              <a:rPr lang="en-US" sz="2000" b="1" dirty="0">
                <a:solidFill>
                  <a:srgbClr val="002060"/>
                </a:solidFill>
              </a:rPr>
              <a:t>Association submits the PWLS Association Affidavit, along with a list of those checked, to CDPW before August </a:t>
            </a:r>
            <a:r>
              <a:rPr lang="en-US" sz="2000" b="1" dirty="0">
                <a:solidFill>
                  <a:srgbClr val="002060"/>
                </a:solidFill>
                <a:latin typeface="Arial" panose="020B0604020202020204" pitchFamily="34" charset="0"/>
                <a:cs typeface="Arial" panose="020B0604020202020204" pitchFamily="34" charset="0"/>
              </a:rPr>
              <a:t>1</a:t>
            </a:r>
            <a:r>
              <a:rPr lang="en-US" sz="2400" b="1" baseline="30000" dirty="0">
                <a:solidFill>
                  <a:srgbClr val="002060"/>
                </a:solidFill>
                <a:cs typeface="Arial" panose="020B0604020202020204" pitchFamily="34" charset="0"/>
              </a:rPr>
              <a:t>st</a:t>
            </a:r>
            <a:r>
              <a:rPr lang="en-US" sz="2000" b="1" dirty="0">
                <a:solidFill>
                  <a:srgbClr val="002060"/>
                </a:solidFill>
              </a:rPr>
              <a:t>. </a:t>
            </a:r>
            <a:endParaRPr lang="en-US" sz="2000" b="1" dirty="0" smtClean="0">
              <a:solidFill>
                <a:srgbClr val="002060"/>
              </a:solidFill>
            </a:endParaRPr>
          </a:p>
          <a:p>
            <a:pPr marL="306000" indent="-306000" eaLnBrk="1" fontAlgn="auto" hangingPunct="1">
              <a:defRPr/>
            </a:pPr>
            <a:endParaRPr lang="en-US" sz="2000" b="1" dirty="0">
              <a:solidFill>
                <a:srgbClr val="002060"/>
              </a:solidFill>
            </a:endParaRPr>
          </a:p>
          <a:p>
            <a:pPr marL="306000" indent="-306000" eaLnBrk="1" fontAlgn="auto" hangingPunct="1">
              <a:defRPr/>
            </a:pPr>
            <a:r>
              <a:rPr lang="en-US" sz="2000" b="1" dirty="0">
                <a:solidFill>
                  <a:srgbClr val="002060"/>
                </a:solidFill>
              </a:rPr>
              <a:t>PWLS  Volunteer Application and Affidavit Form can be found on our website </a:t>
            </a:r>
            <a:r>
              <a:rPr lang="en-US" sz="2000" b="1" dirty="0">
                <a:solidFill>
                  <a:srgbClr val="002060"/>
                </a:solidFill>
                <a:hlinkClick r:id="rId2"/>
              </a:rPr>
              <a:t>www.cdpopwarner.com</a:t>
            </a:r>
            <a:r>
              <a:rPr lang="en-US" sz="2000" b="1" dirty="0">
                <a:solidFill>
                  <a:srgbClr val="002060"/>
                </a:solidFill>
              </a:rPr>
              <a:t> under Forms</a:t>
            </a:r>
            <a:endParaRPr lang="en-US" altLang="en-US" sz="2000" b="1" dirty="0">
              <a:solidFill>
                <a:srgbClr val="002060"/>
              </a:solidFill>
              <a:effectLst>
                <a:outerShdw blurRad="38100" dist="38100" dir="2700000" algn="tl">
                  <a:srgbClr val="FFFFFF"/>
                </a:outerShdw>
              </a:effectLst>
            </a:endParaRPr>
          </a:p>
        </p:txBody>
      </p:sp>
    </p:spTree>
  </p:cSld>
  <p:clrMapOvr>
    <a:masterClrMapping/>
  </p:clrMapOvr>
  <p:transition>
    <p:cover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647700" y="228602"/>
            <a:ext cx="7886700" cy="571501"/>
          </a:xfrm>
        </p:spPr>
        <p:txBody>
          <a:bodyPr>
            <a:normAutofit fontScale="90000"/>
          </a:bodyPr>
          <a:lstStyle/>
          <a:p>
            <a:pPr algn="ctr" eaLnBrk="1" fontAlgn="auto" hangingPunct="1">
              <a:spcAft>
                <a:spcPts val="0"/>
              </a:spcAft>
              <a:defRPr/>
            </a:pPr>
            <a:r>
              <a:rPr lang="en-US" altLang="en-US" sz="3200" dirty="0"/>
              <a:t>Football Coaching Staff</a:t>
            </a:r>
          </a:p>
        </p:txBody>
      </p:sp>
      <p:sp>
        <p:nvSpPr>
          <p:cNvPr id="37891" name="Rectangle 3"/>
          <p:cNvSpPr>
            <a:spLocks noGrp="1" noChangeArrowheads="1"/>
          </p:cNvSpPr>
          <p:nvPr>
            <p:ph idx="1"/>
          </p:nvPr>
        </p:nvSpPr>
        <p:spPr>
          <a:xfrm>
            <a:off x="533400" y="1371600"/>
            <a:ext cx="8153400" cy="3429000"/>
          </a:xfrm>
        </p:spPr>
        <p:txBody>
          <a:bodyPr>
            <a:normAutofit fontScale="92500" lnSpcReduction="20000"/>
          </a:bodyPr>
          <a:lstStyle/>
          <a:p>
            <a:pPr eaLnBrk="1" hangingPunct="1">
              <a:lnSpc>
                <a:spcPct val="90000"/>
              </a:lnSpc>
            </a:pPr>
            <a:r>
              <a:rPr lang="en-US" altLang="en-US" sz="2400" b="1" dirty="0"/>
              <a:t>A maximum of ten </a:t>
            </a:r>
            <a:r>
              <a:rPr lang="en-US" altLang="en-US" sz="2400" b="1" dirty="0" smtClean="0">
                <a:solidFill>
                  <a:srgbClr val="FF0000"/>
                </a:solidFill>
              </a:rPr>
              <a:t>(</a:t>
            </a:r>
            <a:r>
              <a:rPr lang="en-US" altLang="en-US" sz="2400" b="1" dirty="0" smtClean="0">
                <a:solidFill>
                  <a:srgbClr val="FF0000"/>
                </a:solidFill>
                <a:latin typeface="Arial" panose="020B0604020202020204" pitchFamily="34" charset="0"/>
                <a:cs typeface="Arial" panose="020B0604020202020204" pitchFamily="34" charset="0"/>
              </a:rPr>
              <a:t>10</a:t>
            </a:r>
            <a:r>
              <a:rPr lang="en-US" altLang="en-US" sz="2400" b="1" dirty="0" smtClean="0">
                <a:solidFill>
                  <a:srgbClr val="FF0000"/>
                </a:solidFill>
              </a:rPr>
              <a:t>) </a:t>
            </a:r>
            <a:r>
              <a:rPr lang="en-US" altLang="en-US" sz="2400" b="1" dirty="0"/>
              <a:t>staff positions:</a:t>
            </a:r>
          </a:p>
          <a:p>
            <a:pPr lvl="1" eaLnBrk="1" hangingPunct="1">
              <a:lnSpc>
                <a:spcPct val="90000"/>
              </a:lnSpc>
            </a:pPr>
            <a:r>
              <a:rPr lang="en-US" altLang="en-US" sz="2200" b="1" dirty="0">
                <a:solidFill>
                  <a:srgbClr val="002060"/>
                </a:solidFill>
                <a:latin typeface="Arial" panose="020B0604020202020204" pitchFamily="34" charset="0"/>
                <a:cs typeface="Arial" panose="020B0604020202020204" pitchFamily="34" charset="0"/>
              </a:rPr>
              <a:t>1</a:t>
            </a:r>
            <a:r>
              <a:rPr lang="en-US" altLang="en-US" sz="2200" b="1" dirty="0">
                <a:solidFill>
                  <a:srgbClr val="002060"/>
                </a:solidFill>
              </a:rPr>
              <a:t> Head Coach (age </a:t>
            </a:r>
            <a:r>
              <a:rPr lang="en-US" altLang="en-US" sz="2200" b="1" dirty="0" smtClean="0">
                <a:solidFill>
                  <a:srgbClr val="002060"/>
                </a:solidFill>
              </a:rPr>
              <a:t>21</a:t>
            </a:r>
            <a:r>
              <a:rPr lang="en-US" altLang="en-US" sz="2200" b="1" dirty="0" smtClean="0">
                <a:solidFill>
                  <a:srgbClr val="002060"/>
                </a:solidFill>
                <a:latin typeface="Arial" panose="020B0604020202020204" pitchFamily="34" charset="0"/>
                <a:cs typeface="Arial" panose="020B0604020202020204" pitchFamily="34" charset="0"/>
              </a:rPr>
              <a:t> </a:t>
            </a:r>
            <a:r>
              <a:rPr lang="en-US" altLang="en-US" sz="2200" b="1" dirty="0">
                <a:solidFill>
                  <a:srgbClr val="002060"/>
                </a:solidFill>
              </a:rPr>
              <a:t>+)</a:t>
            </a:r>
          </a:p>
          <a:p>
            <a:pPr lvl="1" eaLnBrk="1" hangingPunct="1">
              <a:lnSpc>
                <a:spcPct val="90000"/>
              </a:lnSpc>
            </a:pPr>
            <a:r>
              <a:rPr lang="en-US" altLang="en-US" sz="2200" b="1" dirty="0">
                <a:solidFill>
                  <a:srgbClr val="002060"/>
                </a:solidFill>
              </a:rPr>
              <a:t>5 Assistant Coaches (age </a:t>
            </a:r>
            <a:r>
              <a:rPr lang="en-US" altLang="en-US" sz="2200" b="1" dirty="0">
                <a:solidFill>
                  <a:srgbClr val="002060"/>
                </a:solidFill>
                <a:latin typeface="Arial" panose="020B0604020202020204" pitchFamily="34" charset="0"/>
                <a:cs typeface="Arial" panose="020B0604020202020204" pitchFamily="34" charset="0"/>
              </a:rPr>
              <a:t>1</a:t>
            </a:r>
            <a:r>
              <a:rPr lang="en-US" altLang="en-US" sz="2200" b="1" dirty="0">
                <a:solidFill>
                  <a:srgbClr val="002060"/>
                </a:solidFill>
              </a:rPr>
              <a:t>8+)</a:t>
            </a:r>
          </a:p>
          <a:p>
            <a:pPr lvl="1" eaLnBrk="1" hangingPunct="1">
              <a:lnSpc>
                <a:spcPct val="90000"/>
              </a:lnSpc>
            </a:pPr>
            <a:r>
              <a:rPr lang="en-US" altLang="en-US" sz="2200" b="1" dirty="0">
                <a:solidFill>
                  <a:srgbClr val="002060"/>
                </a:solidFill>
                <a:latin typeface="Arial" panose="020B0604020202020204" pitchFamily="34" charset="0"/>
                <a:cs typeface="Arial" panose="020B0604020202020204" pitchFamily="34" charset="0"/>
              </a:rPr>
              <a:t>1</a:t>
            </a:r>
            <a:r>
              <a:rPr lang="en-US" altLang="en-US" sz="2200" b="1" dirty="0">
                <a:solidFill>
                  <a:srgbClr val="002060"/>
                </a:solidFill>
              </a:rPr>
              <a:t> Coach Trainee (age </a:t>
            </a:r>
            <a:r>
              <a:rPr lang="en-US" altLang="en-US" sz="2200" b="1" dirty="0" smtClean="0">
                <a:solidFill>
                  <a:srgbClr val="002060"/>
                </a:solidFill>
                <a:latin typeface="Arial" panose="020B0604020202020204" pitchFamily="34" charset="0"/>
                <a:cs typeface="Arial" panose="020B0604020202020204" pitchFamily="34" charset="0"/>
              </a:rPr>
              <a:t>1</a:t>
            </a:r>
            <a:r>
              <a:rPr lang="en-US" altLang="en-US" sz="2200" b="1" dirty="0" smtClean="0">
                <a:solidFill>
                  <a:srgbClr val="002060"/>
                </a:solidFill>
              </a:rPr>
              <a:t>6-</a:t>
            </a:r>
            <a:r>
              <a:rPr lang="en-US" altLang="en-US" sz="2200" b="1" dirty="0" smtClean="0">
                <a:solidFill>
                  <a:srgbClr val="002060"/>
                </a:solidFill>
                <a:latin typeface="Arial" panose="020B0604020202020204" pitchFamily="34" charset="0"/>
                <a:cs typeface="Arial" panose="020B0604020202020204" pitchFamily="34" charset="0"/>
              </a:rPr>
              <a:t>17</a:t>
            </a:r>
            <a:r>
              <a:rPr lang="en-US" altLang="en-US" sz="2200" b="1" dirty="0" smtClean="0">
                <a:solidFill>
                  <a:srgbClr val="002060"/>
                </a:solidFill>
              </a:rPr>
              <a:t>) </a:t>
            </a:r>
            <a:endParaRPr lang="en-US" altLang="en-US" sz="2200" b="1" dirty="0">
              <a:solidFill>
                <a:srgbClr val="002060"/>
              </a:solidFill>
            </a:endParaRPr>
          </a:p>
          <a:p>
            <a:pPr lvl="1" eaLnBrk="1" hangingPunct="1">
              <a:lnSpc>
                <a:spcPct val="90000"/>
              </a:lnSpc>
            </a:pPr>
            <a:r>
              <a:rPr lang="en-US" altLang="en-US" sz="2200" b="1" dirty="0">
                <a:solidFill>
                  <a:srgbClr val="002060"/>
                </a:solidFill>
                <a:latin typeface="Arial" panose="020B0604020202020204" pitchFamily="34" charset="0"/>
                <a:cs typeface="Arial" panose="020B0604020202020204" pitchFamily="34" charset="0"/>
              </a:rPr>
              <a:t>1</a:t>
            </a:r>
            <a:r>
              <a:rPr lang="en-US" altLang="en-US" sz="2200" b="1" dirty="0">
                <a:solidFill>
                  <a:srgbClr val="002060"/>
                </a:solidFill>
              </a:rPr>
              <a:t> Equipment Manager</a:t>
            </a:r>
          </a:p>
          <a:p>
            <a:pPr lvl="1" eaLnBrk="1" hangingPunct="1">
              <a:lnSpc>
                <a:spcPct val="90000"/>
              </a:lnSpc>
            </a:pPr>
            <a:r>
              <a:rPr lang="en-US" altLang="en-US" sz="2200" b="1" dirty="0">
                <a:solidFill>
                  <a:srgbClr val="002060"/>
                </a:solidFill>
                <a:latin typeface="Arial" panose="020B0604020202020204" pitchFamily="34" charset="0"/>
                <a:cs typeface="Arial" panose="020B0604020202020204" pitchFamily="34" charset="0"/>
              </a:rPr>
              <a:t>1</a:t>
            </a:r>
            <a:r>
              <a:rPr lang="en-US" altLang="en-US" sz="2200" b="1" dirty="0">
                <a:solidFill>
                  <a:srgbClr val="002060"/>
                </a:solidFill>
              </a:rPr>
              <a:t> Trainer</a:t>
            </a:r>
          </a:p>
          <a:p>
            <a:pPr lvl="1" eaLnBrk="1" hangingPunct="1">
              <a:lnSpc>
                <a:spcPct val="90000"/>
              </a:lnSpc>
            </a:pPr>
            <a:r>
              <a:rPr lang="en-US" altLang="en-US" sz="2200" b="1" dirty="0">
                <a:solidFill>
                  <a:srgbClr val="002060"/>
                </a:solidFill>
                <a:latin typeface="Arial" panose="020B0604020202020204" pitchFamily="34" charset="0"/>
                <a:cs typeface="Arial" panose="020B0604020202020204" pitchFamily="34" charset="0"/>
              </a:rPr>
              <a:t>1</a:t>
            </a:r>
            <a:r>
              <a:rPr lang="en-US" altLang="en-US" sz="2200" b="1" dirty="0">
                <a:solidFill>
                  <a:srgbClr val="002060"/>
                </a:solidFill>
              </a:rPr>
              <a:t> Commissioner </a:t>
            </a:r>
          </a:p>
          <a:p>
            <a:pPr eaLnBrk="1" hangingPunct="1">
              <a:lnSpc>
                <a:spcPct val="90000"/>
              </a:lnSpc>
            </a:pPr>
            <a:r>
              <a:rPr lang="en-US" altLang="en-US" sz="2400" b="1" dirty="0"/>
              <a:t>Only these rostered staff and others with CDPW Field ID Tag are allowed on the field. </a:t>
            </a:r>
            <a:endParaRPr lang="en-US" altLang="en-US" sz="2400" b="1" dirty="0" smtClean="0"/>
          </a:p>
          <a:p>
            <a:pPr eaLnBrk="1" hangingPunct="1">
              <a:lnSpc>
                <a:spcPct val="90000"/>
              </a:lnSpc>
            </a:pPr>
            <a:endParaRPr lang="en-US" altLang="en-US" sz="2400" b="1" dirty="0"/>
          </a:p>
          <a:p>
            <a:pPr eaLnBrk="1" hangingPunct="1">
              <a:lnSpc>
                <a:spcPct val="90000"/>
              </a:lnSpc>
            </a:pPr>
            <a:r>
              <a:rPr lang="en-US" altLang="en-US" sz="2400" b="1" dirty="0"/>
              <a:t>Ratio of children to coaches (age </a:t>
            </a:r>
            <a:r>
              <a:rPr lang="en-US" altLang="en-US" sz="2400" b="1" dirty="0" smtClean="0"/>
              <a:t>21+) </a:t>
            </a:r>
            <a:r>
              <a:rPr lang="en-US" altLang="en-US" sz="2400" b="1" dirty="0">
                <a:latin typeface="Amiri" pitchFamily="2" charset="-78"/>
                <a:ea typeface="Amiri" pitchFamily="2" charset="-78"/>
                <a:cs typeface="Amiri" pitchFamily="2" charset="-78"/>
              </a:rPr>
              <a:t>must be 12:1 at all events (practices, games, etc.).</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2000"/>
                                        <p:tgtEl>
                                          <p:spTgt spid="378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1">
                                            <p:txEl>
                                              <p:pRg st="1" end="1"/>
                                            </p:txEl>
                                          </p:spTgt>
                                        </p:tgtEl>
                                        <p:attrNameLst>
                                          <p:attrName>style.visibility</p:attrName>
                                        </p:attrNameLst>
                                      </p:cBhvr>
                                      <p:to>
                                        <p:strVal val="visible"/>
                                      </p:to>
                                    </p:set>
                                    <p:animEffect transition="in" filter="fade">
                                      <p:cBhvr>
                                        <p:cTn id="10" dur="2000"/>
                                        <p:tgtEl>
                                          <p:spTgt spid="378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Effect transition="in" filter="fade">
                                      <p:cBhvr>
                                        <p:cTn id="13" dur="2000"/>
                                        <p:tgtEl>
                                          <p:spTgt spid="3789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891">
                                            <p:txEl>
                                              <p:pRg st="3" end="3"/>
                                            </p:txEl>
                                          </p:spTgt>
                                        </p:tgtEl>
                                        <p:attrNameLst>
                                          <p:attrName>style.visibility</p:attrName>
                                        </p:attrNameLst>
                                      </p:cBhvr>
                                      <p:to>
                                        <p:strVal val="visible"/>
                                      </p:to>
                                    </p:set>
                                    <p:animEffect transition="in" filter="fade">
                                      <p:cBhvr>
                                        <p:cTn id="16" dur="2000"/>
                                        <p:tgtEl>
                                          <p:spTgt spid="3789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animEffect transition="in" filter="fade">
                                      <p:cBhvr>
                                        <p:cTn id="19" dur="2000"/>
                                        <p:tgtEl>
                                          <p:spTgt spid="3789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891">
                                            <p:txEl>
                                              <p:pRg st="5" end="5"/>
                                            </p:txEl>
                                          </p:spTgt>
                                        </p:tgtEl>
                                        <p:attrNameLst>
                                          <p:attrName>style.visibility</p:attrName>
                                        </p:attrNameLst>
                                      </p:cBhvr>
                                      <p:to>
                                        <p:strVal val="visible"/>
                                      </p:to>
                                    </p:set>
                                    <p:animEffect transition="in" filter="fade">
                                      <p:cBhvr>
                                        <p:cTn id="22" dur="2000"/>
                                        <p:tgtEl>
                                          <p:spTgt spid="3789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891">
                                            <p:txEl>
                                              <p:pRg st="6" end="6"/>
                                            </p:txEl>
                                          </p:spTgt>
                                        </p:tgtEl>
                                        <p:attrNameLst>
                                          <p:attrName>style.visibility</p:attrName>
                                        </p:attrNameLst>
                                      </p:cBhvr>
                                      <p:to>
                                        <p:strVal val="visible"/>
                                      </p:to>
                                    </p:set>
                                    <p:animEffect transition="in" filter="fade">
                                      <p:cBhvr>
                                        <p:cTn id="25" dur="2000"/>
                                        <p:tgtEl>
                                          <p:spTgt spid="3789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7891">
                                            <p:txEl>
                                              <p:pRg st="7" end="7"/>
                                            </p:txEl>
                                          </p:spTgt>
                                        </p:tgtEl>
                                        <p:attrNameLst>
                                          <p:attrName>style.visibility</p:attrName>
                                        </p:attrNameLst>
                                      </p:cBhvr>
                                      <p:to>
                                        <p:strVal val="visible"/>
                                      </p:to>
                                    </p:set>
                                    <p:animEffect transition="in" filter="fade">
                                      <p:cBhvr>
                                        <p:cTn id="30" dur="2000"/>
                                        <p:tgtEl>
                                          <p:spTgt spid="3789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7891">
                                            <p:txEl>
                                              <p:pRg st="9" end="9"/>
                                            </p:txEl>
                                          </p:spTgt>
                                        </p:tgtEl>
                                        <p:attrNameLst>
                                          <p:attrName>style.visibility</p:attrName>
                                        </p:attrNameLst>
                                      </p:cBhvr>
                                      <p:to>
                                        <p:strVal val="visible"/>
                                      </p:to>
                                    </p:set>
                                    <p:animEffect transition="in" filter="fade">
                                      <p:cBhvr>
                                        <p:cTn id="35" dur="2000"/>
                                        <p:tgtEl>
                                          <p:spTgt spid="378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7989888" cy="812006"/>
          </a:xfrm>
        </p:spPr>
        <p:txBody>
          <a:bodyPr/>
          <a:lstStyle/>
          <a:p>
            <a:pPr algn="ctr" eaLnBrk="1" fontAlgn="auto" hangingPunct="1">
              <a:spcAft>
                <a:spcPts val="0"/>
              </a:spcAft>
              <a:defRPr/>
            </a:pPr>
            <a:r>
              <a:rPr lang="en-US" altLang="en-US" sz="3200" dirty="0"/>
              <a:t>CDPW </a:t>
            </a:r>
            <a:r>
              <a:rPr lang="en-US" altLang="en-US" sz="3200" dirty="0" smtClean="0"/>
              <a:t> Volunteer  </a:t>
            </a:r>
            <a:r>
              <a:rPr lang="en-US" altLang="en-US" sz="3200" dirty="0"/>
              <a:t>Training</a:t>
            </a:r>
            <a:endParaRPr lang="en-US" sz="3200" dirty="0"/>
          </a:p>
        </p:txBody>
      </p:sp>
      <p:sp>
        <p:nvSpPr>
          <p:cNvPr id="3" name="Content Placeholder 2"/>
          <p:cNvSpPr>
            <a:spLocks noGrp="1"/>
          </p:cNvSpPr>
          <p:nvPr>
            <p:ph idx="1"/>
          </p:nvPr>
        </p:nvSpPr>
        <p:spPr>
          <a:xfrm>
            <a:off x="609604" y="1352550"/>
            <a:ext cx="8105775" cy="3371850"/>
          </a:xfrm>
        </p:spPr>
        <p:txBody>
          <a:bodyPr rtlCol="0">
            <a:normAutofit fontScale="92500"/>
          </a:bodyPr>
          <a:lstStyle/>
          <a:p>
            <a:pPr marL="306000" indent="-306000" eaLnBrk="1" fontAlgn="auto" hangingPunct="1">
              <a:lnSpc>
                <a:spcPct val="90000"/>
              </a:lnSpc>
              <a:defRPr/>
            </a:pPr>
            <a:r>
              <a:rPr lang="en-US" altLang="en-US" sz="2400" b="1" dirty="0"/>
              <a:t>This Training is for all </a:t>
            </a:r>
            <a:r>
              <a:rPr lang="en-US" altLang="en-US" sz="2400" b="1" dirty="0">
                <a:solidFill>
                  <a:srgbClr val="002060"/>
                </a:solidFill>
              </a:rPr>
              <a:t>Presidents, Commissioners, Cheer/Football Coordinators, and Coaches</a:t>
            </a:r>
            <a:r>
              <a:rPr lang="en-US" altLang="en-US" sz="2400" b="1" dirty="0">
                <a:solidFill>
                  <a:schemeClr val="tx1">
                    <a:lumMod val="85000"/>
                  </a:schemeClr>
                </a:solidFill>
              </a:rPr>
              <a:t>.</a:t>
            </a:r>
          </a:p>
          <a:p>
            <a:pPr marL="629850" lvl="1" indent="-306000" eaLnBrk="1" fontAlgn="auto" hangingPunct="1">
              <a:lnSpc>
                <a:spcPct val="90000"/>
              </a:lnSpc>
              <a:defRPr/>
            </a:pPr>
            <a:r>
              <a:rPr lang="en-US" altLang="en-US" sz="2400" b="1" u="sng" dirty="0">
                <a:solidFill>
                  <a:srgbClr val="002060"/>
                </a:solidFill>
              </a:rPr>
              <a:t>Coaches</a:t>
            </a:r>
            <a:r>
              <a:rPr lang="en-US" altLang="en-US" sz="2400" b="1" dirty="0">
                <a:solidFill>
                  <a:srgbClr val="002060"/>
                </a:solidFill>
              </a:rPr>
              <a:t> </a:t>
            </a:r>
            <a:r>
              <a:rPr lang="en-US" altLang="en-US" sz="2400" b="1" dirty="0"/>
              <a:t>are responsible for managing the team/squad.</a:t>
            </a:r>
          </a:p>
          <a:p>
            <a:pPr marL="630000" lvl="1" indent="-306000" eaLnBrk="1" fontAlgn="auto" hangingPunct="1">
              <a:lnSpc>
                <a:spcPct val="90000"/>
              </a:lnSpc>
              <a:defRPr/>
            </a:pPr>
            <a:r>
              <a:rPr lang="en-US" altLang="en-US" sz="2400" b="1" u="sng" dirty="0">
                <a:solidFill>
                  <a:srgbClr val="002060"/>
                </a:solidFill>
              </a:rPr>
              <a:t>Commissioners</a:t>
            </a:r>
            <a:r>
              <a:rPr lang="en-US" altLang="en-US" sz="2400" b="1" dirty="0">
                <a:solidFill>
                  <a:srgbClr val="C00000"/>
                </a:solidFill>
              </a:rPr>
              <a:t> </a:t>
            </a:r>
            <a:r>
              <a:rPr lang="en-US" altLang="en-US" sz="2400" b="1" dirty="0"/>
              <a:t>are responsible for administrating the game and rules.</a:t>
            </a:r>
          </a:p>
          <a:p>
            <a:pPr marL="630000" lvl="1" indent="-306000" eaLnBrk="1" fontAlgn="auto" hangingPunct="1">
              <a:lnSpc>
                <a:spcPct val="90000"/>
              </a:lnSpc>
              <a:defRPr/>
            </a:pPr>
            <a:r>
              <a:rPr lang="en-US" altLang="en-US" sz="2400" b="1" dirty="0">
                <a:solidFill>
                  <a:srgbClr val="002060"/>
                </a:solidFill>
              </a:rPr>
              <a:t>EVERYONE</a:t>
            </a:r>
            <a:r>
              <a:rPr lang="en-US" altLang="en-US" sz="2400" b="1" dirty="0">
                <a:solidFill>
                  <a:srgbClr val="FF0000"/>
                </a:solidFill>
              </a:rPr>
              <a:t> </a:t>
            </a:r>
            <a:r>
              <a:rPr lang="en-US" altLang="en-US" sz="2400" b="1" dirty="0"/>
              <a:t>is responsible for following the rules</a:t>
            </a:r>
            <a:r>
              <a:rPr lang="en-US" altLang="en-US" sz="2400" b="1" dirty="0" smtClean="0"/>
              <a:t>!</a:t>
            </a:r>
          </a:p>
          <a:p>
            <a:pPr marL="630000" lvl="1" indent="-306000" eaLnBrk="1" fontAlgn="auto" hangingPunct="1">
              <a:lnSpc>
                <a:spcPct val="90000"/>
              </a:lnSpc>
              <a:defRPr/>
            </a:pPr>
            <a:endParaRPr lang="en-US" altLang="en-US" sz="2400" b="1" dirty="0"/>
          </a:p>
          <a:p>
            <a:pPr marL="306150" indent="-306000" eaLnBrk="1" fontAlgn="auto" hangingPunct="1">
              <a:lnSpc>
                <a:spcPct val="90000"/>
              </a:lnSpc>
              <a:defRPr/>
            </a:pPr>
            <a:r>
              <a:rPr lang="en-US" altLang="en-US" sz="2400" b="1" dirty="0"/>
              <a:t>As a volunteer, it is your responsibility to support the goals and philosophies of the Pop Warner program. </a:t>
            </a:r>
            <a:endParaRPr lang="en-US" sz="2400" b="1"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4"/>
          <p:cNvGraphicFramePr>
            <a:graphicFrameLocks noChangeAspect="1"/>
          </p:cNvGraphicFramePr>
          <p:nvPr/>
        </p:nvGraphicFramePr>
        <p:xfrm>
          <a:off x="381000" y="114302"/>
          <a:ext cx="1143000" cy="803981"/>
        </p:xfrm>
        <a:graphic>
          <a:graphicData uri="http://schemas.openxmlformats.org/presentationml/2006/ole">
            <p:oleObj spid="_x0000_s35869" name="Clip" r:id="rId4" imgW="3902075" imgH="3292475" progId="">
              <p:embed/>
            </p:oleObj>
          </a:graphicData>
        </a:graphic>
      </p:graphicFrame>
      <p:sp>
        <p:nvSpPr>
          <p:cNvPr id="97282" name="Rectangle 2"/>
          <p:cNvSpPr>
            <a:spLocks noGrp="1" noChangeArrowheads="1"/>
          </p:cNvSpPr>
          <p:nvPr>
            <p:ph type="title"/>
          </p:nvPr>
        </p:nvSpPr>
        <p:spPr>
          <a:xfrm>
            <a:off x="581025" y="519115"/>
            <a:ext cx="7989888" cy="338138"/>
          </a:xfrm>
        </p:spPr>
        <p:txBody>
          <a:bodyPr>
            <a:noAutofit/>
          </a:bodyPr>
          <a:lstStyle/>
          <a:p>
            <a:pPr algn="ctr" eaLnBrk="1" fontAlgn="auto" hangingPunct="1">
              <a:spcAft>
                <a:spcPts val="0"/>
              </a:spcAft>
              <a:defRPr/>
            </a:pPr>
            <a:r>
              <a:rPr lang="en-US" altLang="en-US" sz="2000" dirty="0"/>
              <a:t>Football Formation of Teams:</a:t>
            </a:r>
            <a:br>
              <a:rPr lang="en-US" altLang="en-US" sz="2000" dirty="0"/>
            </a:br>
            <a:r>
              <a:rPr lang="en-US" altLang="en-US" sz="2000" dirty="0"/>
              <a:t>Alpha Splitting</a:t>
            </a:r>
          </a:p>
        </p:txBody>
      </p:sp>
      <p:sp>
        <p:nvSpPr>
          <p:cNvPr id="97283" name="Rectangle 3"/>
          <p:cNvSpPr>
            <a:spLocks noGrp="1" noChangeArrowheads="1"/>
          </p:cNvSpPr>
          <p:nvPr>
            <p:ph idx="1"/>
          </p:nvPr>
        </p:nvSpPr>
        <p:spPr>
          <a:xfrm>
            <a:off x="533400" y="1143000"/>
            <a:ext cx="8001000" cy="3429000"/>
          </a:xfrm>
        </p:spPr>
        <p:txBody>
          <a:bodyPr rtlCol="0">
            <a:normAutofit fontScale="85000" lnSpcReduction="20000"/>
          </a:bodyPr>
          <a:lstStyle/>
          <a:p>
            <a:pPr marL="306000" indent="-306000" eaLnBrk="1" fontAlgn="auto" hangingPunct="1">
              <a:spcBef>
                <a:spcPts val="200"/>
              </a:spcBef>
              <a:spcAft>
                <a:spcPts val="200"/>
              </a:spcAft>
              <a:defRPr/>
            </a:pPr>
            <a:r>
              <a:rPr lang="en-US" altLang="en-US" sz="2200" b="1" dirty="0">
                <a:solidFill>
                  <a:srgbClr val="002060"/>
                </a:solidFill>
              </a:rPr>
              <a:t>If there are multiple teams in same Division, participants must be divided equally and alphabetically by last name:</a:t>
            </a:r>
          </a:p>
          <a:p>
            <a:pPr marL="630000" lvl="1" indent="-306000" eaLnBrk="1" fontAlgn="auto" hangingPunct="1">
              <a:lnSpc>
                <a:spcPct val="120000"/>
              </a:lnSpc>
              <a:spcBef>
                <a:spcPts val="200"/>
              </a:spcBef>
              <a:spcAft>
                <a:spcPts val="200"/>
              </a:spcAft>
              <a:defRPr/>
            </a:pPr>
            <a:r>
              <a:rPr lang="en-US" altLang="en-US" sz="2200" b="1" dirty="0"/>
              <a:t>“A” team </a:t>
            </a:r>
            <a:r>
              <a:rPr lang="en-US" altLang="en-US" sz="2200" b="1" dirty="0">
                <a:solidFill>
                  <a:srgbClr val="002060"/>
                </a:solidFill>
              </a:rPr>
              <a:t>(1</a:t>
            </a:r>
            <a:r>
              <a:rPr lang="en-US" altLang="en-US" sz="2200" b="1" baseline="30000" dirty="0">
                <a:solidFill>
                  <a:srgbClr val="002060"/>
                </a:solidFill>
              </a:rPr>
              <a:t>st</a:t>
            </a:r>
            <a:r>
              <a:rPr lang="en-US" altLang="en-US" sz="2200" b="1" dirty="0">
                <a:solidFill>
                  <a:srgbClr val="002060"/>
                </a:solidFill>
              </a:rPr>
              <a:t> half of alphabet)- American Conference</a:t>
            </a:r>
          </a:p>
          <a:p>
            <a:pPr marL="630000" lvl="1" indent="-306000" eaLnBrk="1" fontAlgn="auto" hangingPunct="1">
              <a:lnSpc>
                <a:spcPct val="120000"/>
              </a:lnSpc>
              <a:spcBef>
                <a:spcPts val="200"/>
              </a:spcBef>
              <a:spcAft>
                <a:spcPts val="200"/>
              </a:spcAft>
              <a:defRPr/>
            </a:pPr>
            <a:r>
              <a:rPr lang="en-US" altLang="en-US" sz="2200" b="1" dirty="0"/>
              <a:t>“B” team </a:t>
            </a:r>
            <a:r>
              <a:rPr lang="en-US" altLang="en-US" sz="2200" b="1" dirty="0">
                <a:solidFill>
                  <a:srgbClr val="002060"/>
                </a:solidFill>
              </a:rPr>
              <a:t>(2</a:t>
            </a:r>
            <a:r>
              <a:rPr lang="en-US" altLang="en-US" sz="2200" b="1" baseline="30000" dirty="0">
                <a:solidFill>
                  <a:srgbClr val="002060"/>
                </a:solidFill>
              </a:rPr>
              <a:t>nd</a:t>
            </a:r>
            <a:r>
              <a:rPr lang="en-US" altLang="en-US" sz="2200" b="1" dirty="0">
                <a:solidFill>
                  <a:srgbClr val="002060"/>
                </a:solidFill>
              </a:rPr>
              <a:t> half of alphabet) - National Conference</a:t>
            </a:r>
          </a:p>
          <a:p>
            <a:pPr marL="630000" lvl="1" indent="-306000" eaLnBrk="1" fontAlgn="auto" hangingPunct="1">
              <a:lnSpc>
                <a:spcPct val="120000"/>
              </a:lnSpc>
              <a:spcBef>
                <a:spcPts val="0"/>
              </a:spcBef>
              <a:spcAft>
                <a:spcPts val="0"/>
              </a:spcAft>
              <a:defRPr/>
            </a:pPr>
            <a:r>
              <a:rPr lang="en-US" altLang="en-US" sz="2200" b="1" dirty="0">
                <a:solidFill>
                  <a:srgbClr val="002060"/>
                </a:solidFill>
              </a:rPr>
              <a:t>If needed, </a:t>
            </a:r>
            <a:r>
              <a:rPr lang="en-US" altLang="en-US" sz="2200" b="1" dirty="0"/>
              <a:t>“C” team </a:t>
            </a:r>
            <a:r>
              <a:rPr lang="en-US" altLang="en-US" sz="2200" b="1" dirty="0">
                <a:solidFill>
                  <a:srgbClr val="002060"/>
                </a:solidFill>
              </a:rPr>
              <a:t>- players divided equally in </a:t>
            </a:r>
            <a:r>
              <a:rPr lang="en-US" altLang="en-US" sz="2200" b="1" dirty="0" smtClean="0">
                <a:solidFill>
                  <a:srgbClr val="002060"/>
                </a:solidFill>
              </a:rPr>
              <a:t>thirds</a:t>
            </a:r>
          </a:p>
          <a:p>
            <a:pPr marL="630000" lvl="1" indent="-306000" eaLnBrk="1" fontAlgn="auto" hangingPunct="1">
              <a:lnSpc>
                <a:spcPct val="120000"/>
              </a:lnSpc>
              <a:spcBef>
                <a:spcPts val="0"/>
              </a:spcBef>
              <a:spcAft>
                <a:spcPts val="0"/>
              </a:spcAft>
              <a:defRPr/>
            </a:pPr>
            <a:endParaRPr lang="en-US" altLang="en-US" sz="2200" dirty="0">
              <a:solidFill>
                <a:srgbClr val="002060"/>
              </a:solidFill>
            </a:endParaRPr>
          </a:p>
          <a:p>
            <a:pPr marL="306150" indent="-306000" eaLnBrk="1" fontAlgn="auto" hangingPunct="1">
              <a:lnSpc>
                <a:spcPct val="120000"/>
              </a:lnSpc>
              <a:spcBef>
                <a:spcPts val="200"/>
              </a:spcBef>
              <a:spcAft>
                <a:spcPts val="200"/>
              </a:spcAft>
              <a:defRPr/>
            </a:pPr>
            <a:r>
              <a:rPr lang="en-US" altLang="en-US" sz="2200" b="1" dirty="0">
                <a:solidFill>
                  <a:srgbClr val="002060"/>
                </a:solidFill>
              </a:rPr>
              <a:t>Team splitting must occur after first </a:t>
            </a:r>
            <a:r>
              <a:rPr lang="en-US" altLang="en-US" sz="2200" b="1" dirty="0"/>
              <a:t>10 hrs </a:t>
            </a:r>
            <a:r>
              <a:rPr lang="en-US" altLang="en-US" sz="2200" b="1" dirty="0">
                <a:solidFill>
                  <a:srgbClr val="002060"/>
                </a:solidFill>
              </a:rPr>
              <a:t>of team practice</a:t>
            </a:r>
            <a:r>
              <a:rPr lang="en-US" altLang="en-US" sz="2200" b="1" dirty="0" smtClean="0">
                <a:solidFill>
                  <a:srgbClr val="002060"/>
                </a:solidFill>
              </a:rPr>
              <a:t>.</a:t>
            </a:r>
          </a:p>
          <a:p>
            <a:pPr marL="306150" indent="-306000" eaLnBrk="1" fontAlgn="auto" hangingPunct="1">
              <a:lnSpc>
                <a:spcPct val="120000"/>
              </a:lnSpc>
              <a:spcBef>
                <a:spcPts val="200"/>
              </a:spcBef>
              <a:spcAft>
                <a:spcPts val="200"/>
              </a:spcAft>
              <a:defRPr/>
            </a:pPr>
            <a:endParaRPr lang="en-US" altLang="en-US" sz="2200" b="1" dirty="0">
              <a:solidFill>
                <a:srgbClr val="002060"/>
              </a:solidFill>
            </a:endParaRPr>
          </a:p>
          <a:p>
            <a:pPr marL="306000" indent="-306000" eaLnBrk="1" fontAlgn="auto" hangingPunct="1">
              <a:lnSpc>
                <a:spcPct val="120000"/>
              </a:lnSpc>
              <a:spcBef>
                <a:spcPts val="200"/>
              </a:spcBef>
              <a:spcAft>
                <a:spcPts val="200"/>
              </a:spcAft>
              <a:defRPr/>
            </a:pPr>
            <a:r>
              <a:rPr lang="en-US" altLang="en-US" sz="2200" b="1" dirty="0">
                <a:solidFill>
                  <a:srgbClr val="002060"/>
                </a:solidFill>
              </a:rPr>
              <a:t>Exceptions:</a:t>
            </a:r>
          </a:p>
          <a:p>
            <a:pPr marL="629850" lvl="1" indent="-306000" eaLnBrk="1" fontAlgn="auto" hangingPunct="1">
              <a:spcBef>
                <a:spcPts val="200"/>
              </a:spcBef>
              <a:spcAft>
                <a:spcPts val="200"/>
              </a:spcAft>
              <a:defRPr/>
            </a:pPr>
            <a:r>
              <a:rPr lang="en-US" altLang="en-US" sz="2200" b="1" dirty="0">
                <a:solidFill>
                  <a:srgbClr val="002060"/>
                </a:solidFill>
              </a:rPr>
              <a:t>Flag Football - </a:t>
            </a:r>
            <a:r>
              <a:rPr lang="en-US" altLang="en-US" sz="2200" b="1" dirty="0"/>
              <a:t>equal distribution of 5, 6, &amp; 7 year olds</a:t>
            </a:r>
          </a:p>
          <a:p>
            <a:pPr marL="629850" lvl="1" indent="-306000" eaLnBrk="1" fontAlgn="auto" hangingPunct="1">
              <a:spcBef>
                <a:spcPts val="200"/>
              </a:spcBef>
              <a:spcAft>
                <a:spcPts val="200"/>
              </a:spcAft>
              <a:defRPr/>
            </a:pPr>
            <a:r>
              <a:rPr lang="en-US" altLang="en-US" sz="2200" b="1" dirty="0">
                <a:solidFill>
                  <a:srgbClr val="002060"/>
                </a:solidFill>
              </a:rPr>
              <a:t>Coach &amp; child/family members may remain together</a:t>
            </a:r>
          </a:p>
        </p:txBody>
      </p:sp>
      <p:graphicFrame>
        <p:nvGraphicFramePr>
          <p:cNvPr id="35870" name="Object 30"/>
          <p:cNvGraphicFramePr>
            <a:graphicFrameLocks noChangeAspect="1"/>
          </p:cNvGraphicFramePr>
          <p:nvPr/>
        </p:nvGraphicFramePr>
        <p:xfrm>
          <a:off x="7772400" y="114301"/>
          <a:ext cx="1143000" cy="803672"/>
        </p:xfrm>
        <a:graphic>
          <a:graphicData uri="http://schemas.openxmlformats.org/presentationml/2006/ole">
            <p:oleObj spid="_x0000_s35870" name="Clip" r:id="rId5" imgW="3902075" imgH="3292475" progId="">
              <p:embed/>
            </p:oleObj>
          </a:graphicData>
        </a:graphic>
      </p:graphicFrame>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a:t>Football Eligibility</a:t>
            </a:r>
          </a:p>
        </p:txBody>
      </p:sp>
      <p:sp>
        <p:nvSpPr>
          <p:cNvPr id="37891" name="Rectangle 3"/>
          <p:cNvSpPr>
            <a:spLocks noGrp="1" noChangeArrowheads="1"/>
          </p:cNvSpPr>
          <p:nvPr>
            <p:ph idx="1"/>
          </p:nvPr>
        </p:nvSpPr>
        <p:spPr>
          <a:xfrm>
            <a:off x="609600" y="1885950"/>
            <a:ext cx="8029575" cy="2476500"/>
          </a:xfrm>
        </p:spPr>
        <p:txBody>
          <a:bodyPr>
            <a:normAutofit/>
          </a:bodyPr>
          <a:lstStyle/>
          <a:p>
            <a:pPr marL="0" indent="0">
              <a:buFont typeface="Wingdings 2" panose="05020102010507070707" pitchFamily="18" charset="2"/>
              <a:buNone/>
              <a:defRPr/>
            </a:pPr>
            <a:r>
              <a:rPr lang="en-US" sz="2400" b="1" dirty="0">
                <a:solidFill>
                  <a:srgbClr val="002060"/>
                </a:solidFill>
              </a:rPr>
              <a:t>A football player will be considered </a:t>
            </a:r>
            <a:r>
              <a:rPr lang="en-US" sz="2400" b="1" dirty="0"/>
              <a:t>ineligible</a:t>
            </a:r>
            <a:r>
              <a:rPr lang="en-US" sz="2400" b="1" dirty="0">
                <a:solidFill>
                  <a:srgbClr val="002060"/>
                </a:solidFill>
              </a:rPr>
              <a:t> due to</a:t>
            </a:r>
            <a:r>
              <a:rPr lang="en-US" sz="2400" b="1" dirty="0" smtClean="0">
                <a:solidFill>
                  <a:srgbClr val="002060"/>
                </a:solidFill>
              </a:rPr>
              <a:t>:</a:t>
            </a:r>
          </a:p>
          <a:p>
            <a:pPr marL="0" indent="0">
              <a:buFont typeface="Wingdings 2" panose="05020102010507070707" pitchFamily="18" charset="2"/>
              <a:buNone/>
              <a:defRPr/>
            </a:pPr>
            <a:endParaRPr lang="en-US" sz="2400" b="1" dirty="0">
              <a:solidFill>
                <a:srgbClr val="002060"/>
              </a:solidFill>
            </a:endParaRPr>
          </a:p>
          <a:p>
            <a:pPr>
              <a:defRPr/>
            </a:pPr>
            <a:r>
              <a:rPr lang="en-US" sz="2400" b="1" dirty="0">
                <a:solidFill>
                  <a:srgbClr val="002060"/>
                </a:solidFill>
              </a:rPr>
              <a:t>Participation in school tackle football program or any other non-affiliated football program and Pop Warner Football at the same time. </a:t>
            </a:r>
            <a:endParaRPr lang="en-US" sz="2400" b="1" dirty="0" smtClean="0">
              <a:solidFill>
                <a:srgbClr val="002060"/>
              </a:solidFill>
            </a:endParaRPr>
          </a:p>
          <a:p>
            <a:pPr>
              <a:defRPr/>
            </a:pPr>
            <a:endParaRPr lang="en-US" sz="2400" b="1" dirty="0">
              <a:solidFill>
                <a:schemeClr val="bg2">
                  <a:lumMod val="20000"/>
                  <a:lumOff val="80000"/>
                </a:schemeClr>
              </a:solidFill>
            </a:endParaRPr>
          </a:p>
        </p:txBody>
      </p:sp>
    </p:spTree>
  </p:cSld>
  <p:clrMapOvr>
    <a:masterClrMapping/>
  </p:clrMapOvr>
  <p:transition>
    <p:cover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28650" y="553643"/>
            <a:ext cx="7886700" cy="189309"/>
          </a:xfrm>
        </p:spPr>
        <p:txBody>
          <a:bodyPr>
            <a:normAutofit fontScale="90000"/>
          </a:bodyPr>
          <a:lstStyle/>
          <a:p>
            <a:pPr algn="ctr" eaLnBrk="1" fontAlgn="auto" hangingPunct="1">
              <a:spcAft>
                <a:spcPts val="0"/>
              </a:spcAft>
              <a:defRPr/>
            </a:pPr>
            <a:r>
              <a:rPr lang="en-US" altLang="en-US" sz="3200" dirty="0"/>
              <a:t>Cheer Coaching Staff</a:t>
            </a:r>
          </a:p>
        </p:txBody>
      </p:sp>
      <p:sp>
        <p:nvSpPr>
          <p:cNvPr id="46083" name="Rectangle 3"/>
          <p:cNvSpPr>
            <a:spLocks noGrp="1" noChangeArrowheads="1"/>
          </p:cNvSpPr>
          <p:nvPr>
            <p:ph idx="1"/>
          </p:nvPr>
        </p:nvSpPr>
        <p:spPr>
          <a:xfrm>
            <a:off x="533400" y="1200150"/>
            <a:ext cx="8001000" cy="3543300"/>
          </a:xfrm>
        </p:spPr>
        <p:txBody>
          <a:bodyPr>
            <a:normAutofit fontScale="85000" lnSpcReduction="20000"/>
          </a:bodyPr>
          <a:lstStyle/>
          <a:p>
            <a:pPr eaLnBrk="1" hangingPunct="1">
              <a:lnSpc>
                <a:spcPct val="90000"/>
              </a:lnSpc>
            </a:pPr>
            <a:r>
              <a:rPr lang="en-US" altLang="en-US" sz="2400" b="1" dirty="0"/>
              <a:t>A maximum of </a:t>
            </a:r>
            <a:r>
              <a:rPr lang="en-US" altLang="en-US" sz="2400" b="1" dirty="0" smtClean="0">
                <a:solidFill>
                  <a:srgbClr val="FF0000"/>
                </a:solidFill>
              </a:rPr>
              <a:t>(</a:t>
            </a:r>
            <a:r>
              <a:rPr lang="en-US" altLang="en-US" sz="2400" b="1" dirty="0">
                <a:solidFill>
                  <a:srgbClr val="FF0000"/>
                </a:solidFill>
              </a:rPr>
              <a:t>9) </a:t>
            </a:r>
            <a:r>
              <a:rPr lang="en-US" altLang="en-US" sz="2400" b="1" dirty="0"/>
              <a:t>staff positions:</a:t>
            </a:r>
          </a:p>
          <a:p>
            <a:pPr lvl="1" eaLnBrk="1" hangingPunct="1">
              <a:lnSpc>
                <a:spcPct val="90000"/>
              </a:lnSpc>
            </a:pPr>
            <a:r>
              <a:rPr lang="en-US" altLang="en-US" sz="2400" b="1" dirty="0">
                <a:solidFill>
                  <a:srgbClr val="002060"/>
                </a:solidFill>
                <a:latin typeface="Arial" panose="020B0604020202020204" pitchFamily="34" charset="0"/>
                <a:cs typeface="Arial" panose="020B0604020202020204" pitchFamily="34" charset="0"/>
              </a:rPr>
              <a:t>1</a:t>
            </a:r>
            <a:r>
              <a:rPr lang="en-US" altLang="en-US" sz="2400" b="1" dirty="0">
                <a:solidFill>
                  <a:srgbClr val="002060"/>
                </a:solidFill>
              </a:rPr>
              <a:t> Head Coach (age </a:t>
            </a:r>
            <a:r>
              <a:rPr lang="en-US" altLang="en-US" sz="2400" b="1" dirty="0">
                <a:solidFill>
                  <a:srgbClr val="002060"/>
                </a:solidFill>
                <a:latin typeface="Arial" panose="020B0604020202020204" pitchFamily="34" charset="0"/>
                <a:cs typeface="Arial" panose="020B0604020202020204" pitchFamily="34" charset="0"/>
              </a:rPr>
              <a:t>21 </a:t>
            </a:r>
            <a:r>
              <a:rPr lang="en-US" altLang="en-US" sz="2400" b="1" dirty="0">
                <a:solidFill>
                  <a:srgbClr val="002060"/>
                </a:solidFill>
              </a:rPr>
              <a:t>+)</a:t>
            </a:r>
          </a:p>
          <a:p>
            <a:pPr lvl="1" eaLnBrk="1" hangingPunct="1">
              <a:lnSpc>
                <a:spcPct val="90000"/>
              </a:lnSpc>
            </a:pPr>
            <a:r>
              <a:rPr lang="en-US" altLang="en-US" sz="2400" b="1" dirty="0">
                <a:solidFill>
                  <a:srgbClr val="002060"/>
                </a:solidFill>
              </a:rPr>
              <a:t>4 Assistant Coaches (age </a:t>
            </a:r>
            <a:r>
              <a:rPr lang="en-US" altLang="en-US" sz="2400" b="1" dirty="0">
                <a:solidFill>
                  <a:srgbClr val="002060"/>
                </a:solidFill>
                <a:latin typeface="Arial" panose="020B0604020202020204" pitchFamily="34" charset="0"/>
                <a:cs typeface="Arial" panose="020B0604020202020204" pitchFamily="34" charset="0"/>
              </a:rPr>
              <a:t>18</a:t>
            </a:r>
            <a:r>
              <a:rPr lang="en-US" altLang="en-US" sz="2400" b="1" dirty="0">
                <a:solidFill>
                  <a:srgbClr val="002060"/>
                </a:solidFill>
              </a:rPr>
              <a:t>+)</a:t>
            </a:r>
          </a:p>
          <a:p>
            <a:pPr lvl="1" eaLnBrk="1" hangingPunct="1">
              <a:lnSpc>
                <a:spcPct val="90000"/>
              </a:lnSpc>
            </a:pPr>
            <a:r>
              <a:rPr lang="en-US" altLang="en-US" sz="2400" b="1" dirty="0">
                <a:solidFill>
                  <a:srgbClr val="002060"/>
                </a:solidFill>
              </a:rPr>
              <a:t>Max of 4 Student Demonstrators/Coach Trainees Combined</a:t>
            </a:r>
          </a:p>
          <a:p>
            <a:pPr lvl="2" eaLnBrk="1" hangingPunct="1">
              <a:lnSpc>
                <a:spcPct val="90000"/>
              </a:lnSpc>
            </a:pPr>
            <a:r>
              <a:rPr lang="en-US" altLang="en-US" sz="2400" b="1" dirty="0">
                <a:solidFill>
                  <a:srgbClr val="002060"/>
                </a:solidFill>
              </a:rPr>
              <a:t>Maximum of 3 Coach Trainees (ages </a:t>
            </a:r>
            <a:r>
              <a:rPr lang="en-US" altLang="en-US" sz="2400" b="1" dirty="0">
                <a:solidFill>
                  <a:srgbClr val="002060"/>
                </a:solidFill>
                <a:latin typeface="Arial" panose="020B0604020202020204" pitchFamily="34" charset="0"/>
                <a:cs typeface="Arial" panose="020B0604020202020204" pitchFamily="34" charset="0"/>
              </a:rPr>
              <a:t>16-17</a:t>
            </a:r>
            <a:r>
              <a:rPr lang="en-US" altLang="en-US" sz="2400" b="1" dirty="0">
                <a:solidFill>
                  <a:srgbClr val="002060"/>
                </a:solidFill>
              </a:rPr>
              <a:t>)</a:t>
            </a:r>
          </a:p>
          <a:p>
            <a:pPr lvl="2" eaLnBrk="1" hangingPunct="1">
              <a:lnSpc>
                <a:spcPct val="90000"/>
              </a:lnSpc>
            </a:pPr>
            <a:r>
              <a:rPr lang="en-US" altLang="en-US" sz="2400" b="1" dirty="0">
                <a:solidFill>
                  <a:srgbClr val="002060"/>
                </a:solidFill>
              </a:rPr>
              <a:t>Maximum of 4 Student Demonstrators (ages </a:t>
            </a:r>
            <a:r>
              <a:rPr lang="en-US" altLang="en-US" sz="2400" b="1" dirty="0">
                <a:solidFill>
                  <a:srgbClr val="002060"/>
                </a:solidFill>
                <a:latin typeface="Arial" panose="020B0604020202020204" pitchFamily="34" charset="0"/>
                <a:cs typeface="Arial" panose="020B0604020202020204" pitchFamily="34" charset="0"/>
              </a:rPr>
              <a:t>15-17</a:t>
            </a:r>
            <a:r>
              <a:rPr lang="en-US" altLang="en-US" sz="2400" b="1" dirty="0">
                <a:solidFill>
                  <a:srgbClr val="002060"/>
                </a:solidFill>
              </a:rPr>
              <a:t>)</a:t>
            </a:r>
          </a:p>
          <a:p>
            <a:pPr lvl="3" eaLnBrk="1" hangingPunct="1">
              <a:lnSpc>
                <a:spcPct val="90000"/>
              </a:lnSpc>
            </a:pPr>
            <a:r>
              <a:rPr lang="en-US" altLang="en-US" sz="2400" b="1" dirty="0">
                <a:solidFill>
                  <a:srgbClr val="002060"/>
                </a:solidFill>
              </a:rPr>
              <a:t>Student Demos may be </a:t>
            </a:r>
            <a:r>
              <a:rPr lang="en-US" altLang="en-US" sz="2400" b="1" dirty="0">
                <a:solidFill>
                  <a:srgbClr val="002060"/>
                </a:solidFill>
                <a:latin typeface="Arial" panose="020B0604020202020204" pitchFamily="34" charset="0"/>
                <a:cs typeface="Arial" panose="020B0604020202020204" pitchFamily="34" charset="0"/>
              </a:rPr>
              <a:t>14</a:t>
            </a:r>
            <a:r>
              <a:rPr lang="en-US" altLang="en-US" sz="2400" b="1" dirty="0">
                <a:solidFill>
                  <a:srgbClr val="002060"/>
                </a:solidFill>
              </a:rPr>
              <a:t> ONLY IF rostered on H.S. team</a:t>
            </a:r>
          </a:p>
          <a:p>
            <a:pPr eaLnBrk="1" hangingPunct="1">
              <a:lnSpc>
                <a:spcPct val="90000"/>
              </a:lnSpc>
            </a:pPr>
            <a:r>
              <a:rPr lang="en-US" altLang="en-US" sz="2400" b="1" dirty="0"/>
              <a:t>Only these rostered staff and others with CDPW Field ID Tag are allowed on the field. </a:t>
            </a:r>
            <a:endParaRPr lang="en-US" altLang="en-US" sz="2400" b="1" dirty="0" smtClean="0"/>
          </a:p>
          <a:p>
            <a:pPr eaLnBrk="1" hangingPunct="1">
              <a:lnSpc>
                <a:spcPct val="90000"/>
              </a:lnSpc>
            </a:pPr>
            <a:endParaRPr lang="en-US" altLang="en-US" sz="2400" b="1" dirty="0"/>
          </a:p>
          <a:p>
            <a:pPr eaLnBrk="1" hangingPunct="1">
              <a:lnSpc>
                <a:spcPct val="90000"/>
              </a:lnSpc>
            </a:pPr>
            <a:r>
              <a:rPr lang="en-US" altLang="en-US" sz="2400" b="1" dirty="0"/>
              <a:t>Ratio of children to coaches (age </a:t>
            </a:r>
            <a:r>
              <a:rPr lang="en-US" altLang="en-US" sz="2400" b="1" dirty="0">
                <a:latin typeface="Arial" panose="020B0604020202020204" pitchFamily="34" charset="0"/>
                <a:cs typeface="Arial" panose="020B0604020202020204" pitchFamily="34" charset="0"/>
              </a:rPr>
              <a:t>21</a:t>
            </a:r>
            <a:r>
              <a:rPr lang="en-US" altLang="en-US" sz="2400" b="1" dirty="0"/>
              <a:t>+) must be </a:t>
            </a:r>
            <a:r>
              <a:rPr lang="en-US" altLang="en-US" sz="2400" b="1" dirty="0">
                <a:latin typeface="Arial" panose="020B0604020202020204" pitchFamily="34" charset="0"/>
                <a:cs typeface="Arial" panose="020B0604020202020204" pitchFamily="34" charset="0"/>
              </a:rPr>
              <a:t>12:1</a:t>
            </a:r>
            <a:r>
              <a:rPr lang="en-US" altLang="en-US" sz="2400" b="1" dirty="0"/>
              <a:t> at all events (practices, games, competitions).</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3">
                                            <p:txEl>
                                              <p:pRg st="1" end="1"/>
                                            </p:txEl>
                                          </p:spTgt>
                                        </p:tgtEl>
                                        <p:attrNameLst>
                                          <p:attrName>style.visibility</p:attrName>
                                        </p:attrNameLst>
                                      </p:cBhvr>
                                      <p:to>
                                        <p:strVal val="visible"/>
                                      </p:to>
                                    </p:set>
                                    <p:animEffect transition="in" filter="fade">
                                      <p:cBhvr>
                                        <p:cTn id="10" dur="2000"/>
                                        <p:tgtEl>
                                          <p:spTgt spid="4608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Effect transition="in" filter="fade">
                                      <p:cBhvr>
                                        <p:cTn id="13" dur="2000"/>
                                        <p:tgtEl>
                                          <p:spTgt spid="4608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083">
                                            <p:txEl>
                                              <p:pRg st="3" end="3"/>
                                            </p:txEl>
                                          </p:spTgt>
                                        </p:tgtEl>
                                        <p:attrNameLst>
                                          <p:attrName>style.visibility</p:attrName>
                                        </p:attrNameLst>
                                      </p:cBhvr>
                                      <p:to>
                                        <p:strVal val="visible"/>
                                      </p:to>
                                    </p:set>
                                    <p:animEffect transition="in" filter="fade">
                                      <p:cBhvr>
                                        <p:cTn id="16" dur="2000"/>
                                        <p:tgtEl>
                                          <p:spTgt spid="4608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Effect transition="in" filter="fade">
                                      <p:cBhvr>
                                        <p:cTn id="19" dur="2000"/>
                                        <p:tgtEl>
                                          <p:spTgt spid="4608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083">
                                            <p:txEl>
                                              <p:pRg st="5" end="5"/>
                                            </p:txEl>
                                          </p:spTgt>
                                        </p:tgtEl>
                                        <p:attrNameLst>
                                          <p:attrName>style.visibility</p:attrName>
                                        </p:attrNameLst>
                                      </p:cBhvr>
                                      <p:to>
                                        <p:strVal val="visible"/>
                                      </p:to>
                                    </p:set>
                                    <p:animEffect transition="in" filter="fade">
                                      <p:cBhvr>
                                        <p:cTn id="22" dur="2000"/>
                                        <p:tgtEl>
                                          <p:spTgt spid="4608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083">
                                            <p:txEl>
                                              <p:pRg st="6" end="6"/>
                                            </p:txEl>
                                          </p:spTgt>
                                        </p:tgtEl>
                                        <p:attrNameLst>
                                          <p:attrName>style.visibility</p:attrName>
                                        </p:attrNameLst>
                                      </p:cBhvr>
                                      <p:to>
                                        <p:strVal val="visible"/>
                                      </p:to>
                                    </p:set>
                                    <p:animEffect transition="in" filter="fade">
                                      <p:cBhvr>
                                        <p:cTn id="25" dur="2000"/>
                                        <p:tgtEl>
                                          <p:spTgt spid="4608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6083">
                                            <p:txEl>
                                              <p:pRg st="7" end="7"/>
                                            </p:txEl>
                                          </p:spTgt>
                                        </p:tgtEl>
                                        <p:attrNameLst>
                                          <p:attrName>style.visibility</p:attrName>
                                        </p:attrNameLst>
                                      </p:cBhvr>
                                      <p:to>
                                        <p:strVal val="visible"/>
                                      </p:to>
                                    </p:set>
                                    <p:animEffect transition="in" filter="fade">
                                      <p:cBhvr>
                                        <p:cTn id="30" dur="2000"/>
                                        <p:tgtEl>
                                          <p:spTgt spid="4608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6083">
                                            <p:txEl>
                                              <p:pRg st="9" end="9"/>
                                            </p:txEl>
                                          </p:spTgt>
                                        </p:tgtEl>
                                        <p:attrNameLst>
                                          <p:attrName>style.visibility</p:attrName>
                                        </p:attrNameLst>
                                      </p:cBhvr>
                                      <p:to>
                                        <p:strVal val="visible"/>
                                      </p:to>
                                    </p:set>
                                    <p:animEffect transition="in" filter="fade">
                                      <p:cBhvr>
                                        <p:cTn id="35" dur="20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1752" y="171450"/>
            <a:ext cx="8534400" cy="685800"/>
          </a:xfrm>
        </p:spPr>
        <p:txBody>
          <a:bodyPr>
            <a:noAutofit/>
          </a:bodyPr>
          <a:lstStyle/>
          <a:p>
            <a:pPr algn="ctr" eaLnBrk="1" fontAlgn="auto" hangingPunct="1">
              <a:spcAft>
                <a:spcPts val="0"/>
              </a:spcAft>
              <a:defRPr/>
            </a:pPr>
            <a:r>
              <a:rPr lang="en-US" altLang="en-US" sz="2000" dirty="0"/>
              <a:t>Cheer Coach Trainees &amp;  </a:t>
            </a:r>
            <a:br>
              <a:rPr lang="en-US" altLang="en-US" sz="2000" dirty="0"/>
            </a:br>
            <a:r>
              <a:rPr lang="en-US" altLang="en-US" sz="2000" dirty="0"/>
              <a:t>Student Demonstrators</a:t>
            </a:r>
          </a:p>
        </p:txBody>
      </p:sp>
      <p:sp>
        <p:nvSpPr>
          <p:cNvPr id="48131" name="Rectangle 3"/>
          <p:cNvSpPr>
            <a:spLocks noGrp="1" noChangeArrowheads="1"/>
          </p:cNvSpPr>
          <p:nvPr>
            <p:ph idx="1"/>
          </p:nvPr>
        </p:nvSpPr>
        <p:spPr>
          <a:xfrm>
            <a:off x="685800" y="1581152"/>
            <a:ext cx="7886700" cy="3332559"/>
          </a:xfrm>
        </p:spPr>
        <p:txBody>
          <a:bodyPr>
            <a:normAutofit fontScale="92500" lnSpcReduction="10000"/>
          </a:bodyPr>
          <a:lstStyle/>
          <a:p>
            <a:pPr eaLnBrk="1" hangingPunct="1">
              <a:lnSpc>
                <a:spcPct val="90000"/>
              </a:lnSpc>
            </a:pPr>
            <a:r>
              <a:rPr lang="en-US" altLang="en-US" sz="2400" dirty="0"/>
              <a:t>Certified on roster like a spirit participant </a:t>
            </a:r>
          </a:p>
          <a:p>
            <a:pPr lvl="1" eaLnBrk="1" hangingPunct="1"/>
            <a:r>
              <a:rPr lang="en-US" altLang="en-US" sz="2400" dirty="0"/>
              <a:t>Must submit Birth Certificate, Physical Form, Report Card, etc</a:t>
            </a:r>
            <a:r>
              <a:rPr lang="en-US" altLang="en-US" sz="2400" dirty="0" smtClean="0"/>
              <a:t>.</a:t>
            </a:r>
          </a:p>
          <a:p>
            <a:pPr lvl="1" eaLnBrk="1" hangingPunct="1"/>
            <a:endParaRPr lang="en-US" altLang="en-US" sz="2400" dirty="0"/>
          </a:p>
          <a:p>
            <a:pPr eaLnBrk="1" hangingPunct="1">
              <a:lnSpc>
                <a:spcPct val="90000"/>
              </a:lnSpc>
            </a:pPr>
            <a:r>
              <a:rPr lang="en-US" altLang="en-US" sz="2400" dirty="0"/>
              <a:t>Must be at least 2 years older than oldest child on the squad</a:t>
            </a:r>
            <a:r>
              <a:rPr lang="en-US" altLang="en-US" sz="2400" dirty="0" smtClean="0"/>
              <a:t>.</a:t>
            </a:r>
          </a:p>
          <a:p>
            <a:pPr eaLnBrk="1" hangingPunct="1">
              <a:lnSpc>
                <a:spcPct val="90000"/>
              </a:lnSpc>
            </a:pPr>
            <a:endParaRPr lang="en-US" altLang="en-US" sz="2400" dirty="0"/>
          </a:p>
          <a:p>
            <a:pPr eaLnBrk="1" hangingPunct="1">
              <a:lnSpc>
                <a:spcPct val="90000"/>
              </a:lnSpc>
            </a:pPr>
            <a:r>
              <a:rPr lang="en-US" altLang="en-US" sz="2400" dirty="0"/>
              <a:t>Must have at least 2 years Cheer/Dance experience</a:t>
            </a:r>
            <a:r>
              <a:rPr lang="en-US" altLang="en-US" sz="2400" dirty="0" smtClean="0"/>
              <a:t>.</a:t>
            </a:r>
          </a:p>
          <a:p>
            <a:pPr eaLnBrk="1" hangingPunct="1">
              <a:lnSpc>
                <a:spcPct val="90000"/>
              </a:lnSpc>
            </a:pPr>
            <a:endParaRPr lang="en-US" altLang="en-US" sz="2400" dirty="0"/>
          </a:p>
          <a:p>
            <a:pPr eaLnBrk="1" hangingPunct="1">
              <a:lnSpc>
                <a:spcPct val="90000"/>
              </a:lnSpc>
            </a:pPr>
            <a:r>
              <a:rPr lang="en-US" altLang="en-US" sz="2400" dirty="0"/>
              <a:t>May only teach cheers and demonstrate moves: no hands-on coaching</a:t>
            </a:r>
          </a:p>
        </p:txBody>
      </p:sp>
    </p:spTree>
  </p:cSld>
  <p:clrMapOvr>
    <a:masterClrMapping/>
  </p:clrMapOvr>
  <p:transition>
    <p:blinds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MCBD10693_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34202" y="114300"/>
            <a:ext cx="200342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82" name="Rectangle 2"/>
          <p:cNvSpPr>
            <a:spLocks noGrp="1" noChangeArrowheads="1"/>
          </p:cNvSpPr>
          <p:nvPr>
            <p:ph type="title"/>
          </p:nvPr>
        </p:nvSpPr>
        <p:spPr>
          <a:xfrm>
            <a:off x="581025" y="228602"/>
            <a:ext cx="7989888" cy="571501"/>
          </a:xfrm>
        </p:spPr>
        <p:txBody>
          <a:bodyPr>
            <a:normAutofit fontScale="90000"/>
          </a:bodyPr>
          <a:lstStyle/>
          <a:p>
            <a:pPr eaLnBrk="1" fontAlgn="auto" hangingPunct="1">
              <a:spcAft>
                <a:spcPts val="0"/>
              </a:spcAft>
              <a:defRPr/>
            </a:pPr>
            <a:r>
              <a:rPr lang="en-US" altLang="en-US" sz="3200" dirty="0"/>
              <a:t>Cheer - Formation of Squads</a:t>
            </a:r>
          </a:p>
        </p:txBody>
      </p:sp>
      <p:sp>
        <p:nvSpPr>
          <p:cNvPr id="97283" name="Rectangle 3"/>
          <p:cNvSpPr>
            <a:spLocks noGrp="1" noChangeArrowheads="1"/>
          </p:cNvSpPr>
          <p:nvPr>
            <p:ph idx="1"/>
          </p:nvPr>
        </p:nvSpPr>
        <p:spPr>
          <a:xfrm>
            <a:off x="533400" y="1200150"/>
            <a:ext cx="7989888" cy="3283744"/>
          </a:xfrm>
        </p:spPr>
        <p:txBody>
          <a:bodyPr rtlCol="0">
            <a:normAutofit fontScale="85000" lnSpcReduction="20000"/>
          </a:bodyPr>
          <a:lstStyle/>
          <a:p>
            <a:pPr marL="306000" indent="-306000" eaLnBrk="1" fontAlgn="auto" hangingPunct="1">
              <a:defRPr/>
            </a:pPr>
            <a:r>
              <a:rPr lang="en-US" altLang="en-US" sz="2400" b="1" dirty="0">
                <a:solidFill>
                  <a:srgbClr val="002060"/>
                </a:solidFill>
              </a:rPr>
              <a:t>Sizes: Small </a:t>
            </a:r>
            <a:r>
              <a:rPr lang="en-US" altLang="en-US" sz="2400" b="1" dirty="0" smtClean="0">
                <a:solidFill>
                  <a:srgbClr val="002060"/>
                </a:solidFill>
              </a:rPr>
              <a:t>(5-10), </a:t>
            </a:r>
            <a:r>
              <a:rPr lang="en-US" altLang="en-US" sz="2400" b="1" dirty="0">
                <a:solidFill>
                  <a:srgbClr val="002060"/>
                </a:solidFill>
              </a:rPr>
              <a:t>Medium (</a:t>
            </a:r>
            <a:r>
              <a:rPr lang="en-US" altLang="en-US" sz="2400" b="1" dirty="0" smtClean="0">
                <a:solidFill>
                  <a:srgbClr val="002060"/>
                </a:solidFill>
              </a:rPr>
              <a:t>11-20), </a:t>
            </a:r>
            <a:r>
              <a:rPr lang="en-US" altLang="en-US" sz="2400" b="1" dirty="0">
                <a:solidFill>
                  <a:srgbClr val="002060"/>
                </a:solidFill>
              </a:rPr>
              <a:t>Large (</a:t>
            </a:r>
            <a:r>
              <a:rPr lang="en-US" altLang="en-US" sz="2400" b="1" dirty="0" smtClean="0">
                <a:solidFill>
                  <a:srgbClr val="002060"/>
                </a:solidFill>
              </a:rPr>
              <a:t>21-35)</a:t>
            </a:r>
          </a:p>
          <a:p>
            <a:pPr marL="306000" indent="-306000" eaLnBrk="1" fontAlgn="auto" hangingPunct="1">
              <a:defRPr/>
            </a:pPr>
            <a:endParaRPr lang="en-US" altLang="en-US" sz="2400" b="1" dirty="0">
              <a:solidFill>
                <a:schemeClr val="bg1"/>
              </a:solidFill>
            </a:endParaRPr>
          </a:p>
          <a:p>
            <a:pPr marL="306000" indent="-306000" eaLnBrk="1" fontAlgn="auto" hangingPunct="1">
              <a:defRPr/>
            </a:pPr>
            <a:r>
              <a:rPr lang="en-US" altLang="en-US" sz="2400" b="1" dirty="0"/>
              <a:t>When there are multiple teams/squads for the same division, they are split alphabetically, unless squads are different levels (i.e. PW2, PW3, etc</a:t>
            </a:r>
            <a:r>
              <a:rPr lang="en-US" altLang="en-US" sz="2400" b="1" dirty="0" smtClean="0"/>
              <a:t>.).</a:t>
            </a:r>
          </a:p>
          <a:p>
            <a:pPr marL="306000" indent="-306000" eaLnBrk="1" fontAlgn="auto" hangingPunct="1">
              <a:defRPr/>
            </a:pPr>
            <a:endParaRPr lang="en-US" altLang="en-US" sz="2400" b="1" dirty="0"/>
          </a:p>
          <a:p>
            <a:pPr marL="306000" indent="-306000" eaLnBrk="1" fontAlgn="auto" hangingPunct="1">
              <a:defRPr/>
            </a:pPr>
            <a:r>
              <a:rPr lang="en-US" altLang="en-US" sz="2400" b="1" dirty="0"/>
              <a:t>Squads must be attached to a football team, unless Association doesn’t have football program</a:t>
            </a:r>
            <a:r>
              <a:rPr lang="en-US" altLang="en-US" sz="2400" b="1" dirty="0" smtClean="0"/>
              <a:t>.</a:t>
            </a:r>
          </a:p>
          <a:p>
            <a:pPr marL="306000" indent="-306000" eaLnBrk="1" fontAlgn="auto" hangingPunct="1">
              <a:defRPr/>
            </a:pPr>
            <a:endParaRPr lang="en-US" altLang="en-US" sz="2400" b="1" dirty="0"/>
          </a:p>
          <a:p>
            <a:pPr marL="306000" indent="-306000" eaLnBrk="1" fontAlgn="auto" hangingPunct="1">
              <a:defRPr/>
            </a:pPr>
            <a:r>
              <a:rPr lang="en-US" altLang="en-US" sz="2400" b="1" dirty="0"/>
              <a:t>Mascots are only allowed if there is no Cub Squad.</a:t>
            </a:r>
          </a:p>
          <a:p>
            <a:pPr lvl="1" eaLnBrk="1" hangingPunct="1">
              <a:lnSpc>
                <a:spcPct val="90000"/>
              </a:lnSpc>
              <a:defRPr/>
            </a:pPr>
            <a:r>
              <a:rPr lang="en-US" altLang="en-US" sz="2400" b="1" i="1" dirty="0"/>
              <a:t>Must be 5+ years of age; maximum of 2 per squad</a:t>
            </a:r>
          </a:p>
          <a:p>
            <a:pPr lvl="1" eaLnBrk="1" hangingPunct="1">
              <a:lnSpc>
                <a:spcPct val="90000"/>
              </a:lnSpc>
              <a:defRPr/>
            </a:pPr>
            <a:r>
              <a:rPr lang="en-US" altLang="en-US" sz="2400" b="1" i="1" dirty="0"/>
              <a:t>May not perform stunts; can not perform at competition</a:t>
            </a:r>
          </a:p>
        </p:txBody>
      </p:sp>
    </p:spTree>
  </p:cSld>
  <p:clrMapOvr>
    <a:masterClrMapping/>
  </p:clrMapOvr>
  <p:transition>
    <p:blind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a:t>Cheer Eligibility</a:t>
            </a:r>
          </a:p>
        </p:txBody>
      </p:sp>
      <p:sp>
        <p:nvSpPr>
          <p:cNvPr id="44035" name="Rectangle 3"/>
          <p:cNvSpPr>
            <a:spLocks noGrp="1" noChangeArrowheads="1"/>
          </p:cNvSpPr>
          <p:nvPr>
            <p:ph idx="1"/>
          </p:nvPr>
        </p:nvSpPr>
        <p:spPr>
          <a:xfrm>
            <a:off x="581025" y="1828802"/>
            <a:ext cx="7989888" cy="2149079"/>
          </a:xfrm>
        </p:spPr>
        <p:txBody>
          <a:bodyPr>
            <a:normAutofit fontScale="85000" lnSpcReduction="10000"/>
          </a:bodyPr>
          <a:lstStyle/>
          <a:p>
            <a:pPr marL="0" indent="0" eaLnBrk="1" hangingPunct="1">
              <a:lnSpc>
                <a:spcPct val="90000"/>
              </a:lnSpc>
              <a:buFont typeface="Wingdings 2" panose="05020102010507070707" pitchFamily="18" charset="2"/>
              <a:buNone/>
            </a:pPr>
            <a:r>
              <a:rPr lang="en-US" altLang="en-US" sz="2400" b="1" dirty="0"/>
              <a:t>Participants may individually enroll in non-Pop Warner affiliated instructional classes. However, Pop Warner cheer participants may not be officially enrolled in cheer or dance team that is not a School affiliated program</a:t>
            </a:r>
            <a:r>
              <a:rPr lang="en-US" altLang="en-US" sz="2400" b="1" dirty="0" smtClean="0"/>
              <a:t>.</a:t>
            </a:r>
          </a:p>
          <a:p>
            <a:pPr marL="0" indent="0" eaLnBrk="1" hangingPunct="1">
              <a:lnSpc>
                <a:spcPct val="90000"/>
              </a:lnSpc>
              <a:buFont typeface="Wingdings 2" panose="05020102010507070707" pitchFamily="18" charset="2"/>
              <a:buNone/>
            </a:pPr>
            <a:endParaRPr lang="en-US" altLang="en-US" sz="2400" b="1" dirty="0" smtClean="0">
              <a:solidFill>
                <a:schemeClr val="tx1">
                  <a:lumMod val="85000"/>
                </a:schemeClr>
              </a:solidFill>
            </a:endParaRPr>
          </a:p>
          <a:p>
            <a:pPr marL="0" indent="0" algn="ctr" eaLnBrk="1" hangingPunct="1">
              <a:lnSpc>
                <a:spcPct val="90000"/>
              </a:lnSpc>
              <a:buFont typeface="Wingdings 2" panose="05020102010507070707" pitchFamily="18" charset="2"/>
              <a:buNone/>
            </a:pPr>
            <a:r>
              <a:rPr lang="en-US" altLang="en-US" sz="2400" b="1" dirty="0" smtClean="0">
                <a:solidFill>
                  <a:srgbClr val="002060"/>
                </a:solidFill>
              </a:rPr>
              <a:t> </a:t>
            </a:r>
            <a:r>
              <a:rPr lang="en-US" altLang="en-US" sz="2400" b="1" u="sng" dirty="0">
                <a:solidFill>
                  <a:srgbClr val="002060"/>
                </a:solidFill>
              </a:rPr>
              <a:t>All-Star and other Recreational cheer and dance team participation is not permitted during the Pop Warner Season.</a:t>
            </a:r>
          </a:p>
        </p:txBody>
      </p:sp>
    </p:spTree>
  </p:cSld>
  <p:clrMapOvr>
    <a:masterClrMapping/>
  </p:clrMapOvr>
  <p:transition>
    <p:cover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altLang="en-US" sz="2800" dirty="0" smtClean="0"/>
              <a:t>Practice Guidelines</a:t>
            </a:r>
            <a:br>
              <a:rPr lang="en-US" altLang="en-US" sz="2800" dirty="0" smtClean="0"/>
            </a:br>
            <a:endParaRPr lang="en-US" sz="2800" dirty="0"/>
          </a:p>
        </p:txBody>
      </p:sp>
      <p:sp>
        <p:nvSpPr>
          <p:cNvPr id="5" name="Content Placeholder 4"/>
          <p:cNvSpPr>
            <a:spLocks noGrp="1"/>
          </p:cNvSpPr>
          <p:nvPr>
            <p:ph sz="quarter" idx="1"/>
          </p:nvPr>
        </p:nvSpPr>
        <p:spPr>
          <a:xfrm>
            <a:off x="457200" y="1200152"/>
            <a:ext cx="4038600" cy="2133598"/>
          </a:xfrm>
        </p:spPr>
        <p:txBody>
          <a:bodyPr>
            <a:normAutofit fontScale="55000" lnSpcReduction="20000"/>
          </a:bodyPr>
          <a:lstStyle/>
          <a:p>
            <a:pPr marL="0" indent="0">
              <a:defRPr/>
            </a:pPr>
            <a:r>
              <a:rPr lang="en-US" altLang="en-US" b="1" dirty="0" smtClean="0">
                <a:solidFill>
                  <a:srgbClr val="002060"/>
                </a:solidFill>
              </a:rPr>
              <a:t>BEFORE LABOR DAY</a:t>
            </a:r>
          </a:p>
          <a:p>
            <a:pPr>
              <a:buClr>
                <a:schemeClr val="accent2"/>
              </a:buClr>
              <a:buFont typeface="Wingdings" panose="05000000000000000000" pitchFamily="2" charset="2"/>
              <a:buChar char="§"/>
              <a:defRPr/>
            </a:pPr>
            <a:r>
              <a:rPr lang="en-US" altLang="en-US" b="1" dirty="0" smtClean="0"/>
              <a:t>Up to </a:t>
            </a:r>
            <a:r>
              <a:rPr lang="en-US" altLang="en-US" b="1" u="sng" dirty="0" smtClean="0"/>
              <a:t>10 hours of practice per week</a:t>
            </a:r>
          </a:p>
          <a:p>
            <a:pPr>
              <a:buClr>
                <a:schemeClr val="accent2"/>
              </a:buClr>
              <a:buFont typeface="Wingdings" panose="05000000000000000000" pitchFamily="2" charset="2"/>
              <a:buChar char="§"/>
              <a:defRPr/>
            </a:pPr>
            <a:endParaRPr lang="en-US" altLang="en-US" b="1" u="sng" dirty="0" smtClean="0"/>
          </a:p>
          <a:p>
            <a:pPr>
              <a:buClr>
                <a:schemeClr val="accent2"/>
              </a:buClr>
              <a:buFont typeface="Wingdings" panose="05000000000000000000" pitchFamily="2" charset="2"/>
              <a:buChar char="§"/>
              <a:defRPr/>
            </a:pPr>
            <a:r>
              <a:rPr lang="en-US" altLang="en-US" b="1" dirty="0" smtClean="0"/>
              <a:t>Not more than 2-1/2 hours on any one day</a:t>
            </a:r>
          </a:p>
          <a:p>
            <a:pPr>
              <a:buClr>
                <a:schemeClr val="accent2"/>
              </a:buClr>
              <a:buFont typeface="Wingdings" panose="05000000000000000000" pitchFamily="2" charset="2"/>
              <a:buChar char="§"/>
              <a:defRPr/>
            </a:pPr>
            <a:endParaRPr lang="en-US" altLang="en-US" b="1" dirty="0" smtClean="0"/>
          </a:p>
          <a:p>
            <a:pPr>
              <a:buClr>
                <a:schemeClr val="accent2"/>
              </a:buClr>
              <a:buFont typeface="Wingdings" panose="05000000000000000000" pitchFamily="2" charset="2"/>
              <a:buChar char="§"/>
              <a:defRPr/>
            </a:pPr>
            <a:r>
              <a:rPr lang="en-US" altLang="en-US" b="1" dirty="0" smtClean="0"/>
              <a:t>These limits apply to Year-Round Cheer, </a:t>
            </a:r>
            <a:r>
              <a:rPr lang="en-US" altLang="en-US" b="1" dirty="0" smtClean="0">
                <a:latin typeface="Arial" panose="020B0604020202020204" pitchFamily="34" charset="0"/>
              </a:rPr>
              <a:t>1</a:t>
            </a:r>
            <a:r>
              <a:rPr lang="en-US" altLang="en-US" b="1" dirty="0" smtClean="0"/>
              <a:t>/</a:t>
            </a:r>
            <a:r>
              <a:rPr lang="en-US" altLang="en-US" b="1" dirty="0" smtClean="0">
                <a:latin typeface="Arial" panose="020B0604020202020204" pitchFamily="34" charset="0"/>
              </a:rPr>
              <a:t>1</a:t>
            </a:r>
            <a:r>
              <a:rPr lang="en-US" altLang="en-US" b="1" dirty="0" smtClean="0"/>
              <a:t>-7/3</a:t>
            </a:r>
            <a:r>
              <a:rPr lang="en-US" altLang="en-US" b="1" dirty="0" smtClean="0">
                <a:latin typeface="Arial" panose="020B0604020202020204" pitchFamily="34" charset="0"/>
              </a:rPr>
              <a:t>1</a:t>
            </a:r>
            <a:endParaRPr lang="en-US" altLang="en-US" b="1" dirty="0" smtClean="0"/>
          </a:p>
          <a:p>
            <a:endParaRPr lang="en-US" dirty="0"/>
          </a:p>
        </p:txBody>
      </p:sp>
      <p:sp>
        <p:nvSpPr>
          <p:cNvPr id="6" name="Content Placeholder 5"/>
          <p:cNvSpPr>
            <a:spLocks noGrp="1"/>
          </p:cNvSpPr>
          <p:nvPr>
            <p:ph sz="quarter" idx="2"/>
          </p:nvPr>
        </p:nvSpPr>
        <p:spPr>
          <a:xfrm>
            <a:off x="4572000" y="1200150"/>
            <a:ext cx="4114800" cy="2057398"/>
          </a:xfrm>
        </p:spPr>
        <p:txBody>
          <a:bodyPr>
            <a:normAutofit lnSpcReduction="10000"/>
          </a:bodyPr>
          <a:lstStyle/>
          <a:p>
            <a:pPr marL="0" indent="0">
              <a:defRPr/>
            </a:pPr>
            <a:r>
              <a:rPr lang="en-US" altLang="en-US" sz="2200" b="1" dirty="0" smtClean="0">
                <a:solidFill>
                  <a:srgbClr val="002060"/>
                </a:solidFill>
              </a:rPr>
              <a:t>AFTER LABOR DAY</a:t>
            </a:r>
          </a:p>
          <a:p>
            <a:pPr marL="342900" indent="-342900">
              <a:buClr>
                <a:schemeClr val="accent2"/>
              </a:buClr>
              <a:buFont typeface="Wingdings" panose="05000000000000000000" pitchFamily="2" charset="2"/>
              <a:buChar char="§"/>
              <a:defRPr/>
            </a:pPr>
            <a:r>
              <a:rPr lang="en-US" altLang="en-US" sz="2200" b="1" dirty="0" smtClean="0"/>
              <a:t>Up to </a:t>
            </a:r>
            <a:r>
              <a:rPr lang="en-US" altLang="en-US" sz="2200" b="1" u="sng" dirty="0" smtClean="0"/>
              <a:t>6 hours of practice per week</a:t>
            </a:r>
          </a:p>
          <a:p>
            <a:pPr marL="342900" indent="-342900">
              <a:buClr>
                <a:schemeClr val="accent2"/>
              </a:buClr>
              <a:buFont typeface="Wingdings" panose="05000000000000000000" pitchFamily="2" charset="2"/>
              <a:buChar char="§"/>
              <a:defRPr/>
            </a:pPr>
            <a:endParaRPr lang="en-US" altLang="en-US" sz="2200" b="1" dirty="0" smtClean="0"/>
          </a:p>
          <a:p>
            <a:pPr marL="342900" indent="-342900">
              <a:buClr>
                <a:schemeClr val="accent2"/>
              </a:buClr>
              <a:buFont typeface="Wingdings" panose="05000000000000000000" pitchFamily="2" charset="2"/>
              <a:buChar char="§"/>
              <a:defRPr/>
            </a:pPr>
            <a:r>
              <a:rPr lang="en-US" altLang="en-US" sz="2200" b="1" dirty="0" smtClean="0"/>
              <a:t>Not more than 2 hours on any one day</a:t>
            </a:r>
          </a:p>
          <a:p>
            <a:endParaRPr lang="en-US" dirty="0"/>
          </a:p>
        </p:txBody>
      </p:sp>
      <p:sp>
        <p:nvSpPr>
          <p:cNvPr id="7" name="Text Placeholder 6"/>
          <p:cNvSpPr>
            <a:spLocks noGrp="1"/>
          </p:cNvSpPr>
          <p:nvPr>
            <p:ph type="body" sz="half" idx="3"/>
          </p:nvPr>
        </p:nvSpPr>
        <p:spPr>
          <a:xfrm>
            <a:off x="457200" y="3409950"/>
            <a:ext cx="8229600" cy="1184675"/>
          </a:xfrm>
        </p:spPr>
        <p:txBody>
          <a:bodyPr>
            <a:normAutofit fontScale="47500" lnSpcReduction="20000"/>
          </a:bodyPr>
          <a:lstStyle/>
          <a:p>
            <a:pPr marL="0" indent="0">
              <a:defRPr/>
            </a:pPr>
            <a:r>
              <a:rPr lang="en-US" altLang="en-US" b="1" dirty="0" smtClean="0">
                <a:solidFill>
                  <a:srgbClr val="002060"/>
                </a:solidFill>
              </a:rPr>
              <a:t>Note:</a:t>
            </a:r>
          </a:p>
          <a:p>
            <a:pPr marL="342900" indent="-342900">
              <a:buClr>
                <a:schemeClr val="accent2"/>
              </a:buClr>
              <a:buFont typeface="Wingdings" panose="05000000000000000000" pitchFamily="2" charset="2"/>
              <a:buChar char="§"/>
              <a:defRPr/>
            </a:pPr>
            <a:r>
              <a:rPr lang="en-US" altLang="en-US" b="1" dirty="0" smtClean="0"/>
              <a:t>A week is defined as 7 consecutive days.</a:t>
            </a:r>
          </a:p>
          <a:p>
            <a:pPr marL="342900" indent="-342900">
              <a:buClr>
                <a:schemeClr val="accent2"/>
              </a:buClr>
              <a:buFont typeface="Wingdings" panose="05000000000000000000" pitchFamily="2" charset="2"/>
              <a:buChar char="§"/>
              <a:defRPr/>
            </a:pPr>
            <a:r>
              <a:rPr lang="en-US" altLang="en-US" b="1" dirty="0" smtClean="0"/>
              <a:t>Break time </a:t>
            </a:r>
            <a:r>
              <a:rPr lang="en-US" altLang="en-US" b="1" u="sng" dirty="0" smtClean="0"/>
              <a:t>is not</a:t>
            </a:r>
            <a:r>
              <a:rPr lang="en-US" altLang="en-US" b="1" dirty="0" smtClean="0"/>
              <a:t> counted against allowed practice time</a:t>
            </a:r>
            <a:r>
              <a:rPr lang="en-US" altLang="en-US" sz="3200" b="1" dirty="0" smtClean="0"/>
              <a:t>.</a:t>
            </a:r>
          </a:p>
          <a:p>
            <a:pPr marL="342900" indent="-342900">
              <a:buClr>
                <a:schemeClr val="accent2"/>
              </a:buClr>
              <a:buFont typeface="Wingdings" panose="05000000000000000000" pitchFamily="2" charset="2"/>
              <a:buChar char="§"/>
              <a:defRPr/>
            </a:pPr>
            <a:r>
              <a:rPr lang="en-US" altLang="en-US" b="1" dirty="0" smtClean="0"/>
              <a:t>Cheer is allowed an additional 2 hours a week if declared a cheer and dance squad</a:t>
            </a:r>
            <a:endParaRPr lang="en-US" altLang="en-US" sz="3200" b="1" dirty="0" smtClean="0"/>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 calcmode="lin" valueType="num">
                                      <p:cBhvr additive="base">
                                        <p:cTn id="4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 calcmode="lin" valueType="num">
                                      <p:cBhvr additive="base">
                                        <p:cTn id="5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 calcmode="lin" valueType="num">
                                      <p:cBhvr additive="base">
                                        <p:cTn id="5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 calcmode="lin" valueType="num">
                                      <p:cBhvr additive="base">
                                        <p:cTn id="6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Contact Limits</a:t>
            </a:r>
            <a:endParaRPr lang="en-US" dirty="0"/>
          </a:p>
        </p:txBody>
      </p:sp>
      <p:sp>
        <p:nvSpPr>
          <p:cNvPr id="5" name="Content Placeholder 4"/>
          <p:cNvSpPr>
            <a:spLocks noGrp="1"/>
          </p:cNvSpPr>
          <p:nvPr>
            <p:ph sz="quarter" idx="1"/>
          </p:nvPr>
        </p:nvSpPr>
        <p:spPr>
          <a:xfrm>
            <a:off x="457200" y="1352550"/>
            <a:ext cx="4038600" cy="1639491"/>
          </a:xfrm>
        </p:spPr>
        <p:txBody>
          <a:bodyPr/>
          <a:lstStyle/>
          <a:p>
            <a:pPr marL="548640" lvl="1" indent="-411480">
              <a:buClr>
                <a:schemeClr val="tx1">
                  <a:shade val="95000"/>
                </a:schemeClr>
              </a:buClr>
              <a:buSzPct val="65000"/>
              <a:buNone/>
            </a:pPr>
            <a:r>
              <a:rPr lang="en-US" sz="2000" b="1" dirty="0" smtClean="0">
                <a:solidFill>
                  <a:srgbClr val="002060"/>
                </a:solidFill>
                <a:latin typeface="Gill Sans MT" panose="020B0502020104020203"/>
              </a:rPr>
              <a:t>Prior to Labor Day: </a:t>
            </a:r>
          </a:p>
          <a:p>
            <a:pPr marL="548640" lvl="1" indent="-411480" algn="ctr">
              <a:buClr>
                <a:schemeClr val="tx1">
                  <a:shade val="95000"/>
                </a:schemeClr>
              </a:buClr>
              <a:buSzPct val="65000"/>
              <a:buNone/>
            </a:pPr>
            <a:r>
              <a:rPr lang="en-US" sz="2000" b="1" dirty="0" smtClean="0">
                <a:latin typeface="Gill Sans MT" panose="020B0502020104020203"/>
              </a:rPr>
              <a:t>contact is limited to</a:t>
            </a:r>
          </a:p>
          <a:p>
            <a:pPr marL="548640" lvl="1" indent="-411480" algn="ctr">
              <a:buClr>
                <a:schemeClr val="tx1">
                  <a:shade val="95000"/>
                </a:schemeClr>
              </a:buClr>
              <a:buSzPct val="65000"/>
              <a:buNone/>
            </a:pPr>
            <a:r>
              <a:rPr lang="en-US" sz="2000" b="1" dirty="0" smtClean="0">
                <a:latin typeface="Gill Sans MT" panose="020B0502020104020203"/>
              </a:rPr>
              <a:t> a max of 30 min/day </a:t>
            </a:r>
          </a:p>
          <a:p>
            <a:pPr marL="548640" lvl="1" indent="-411480" algn="ctr">
              <a:buClr>
                <a:schemeClr val="tx1">
                  <a:shade val="95000"/>
                </a:schemeClr>
              </a:buClr>
              <a:buSzPct val="65000"/>
              <a:buNone/>
            </a:pPr>
            <a:r>
              <a:rPr lang="en-US" sz="2000" b="1" dirty="0" smtClean="0">
                <a:latin typeface="Gill Sans MT" panose="020B0502020104020203"/>
              </a:rPr>
              <a:t>and 120 min/week;</a:t>
            </a:r>
          </a:p>
          <a:p>
            <a:endParaRPr lang="en-US" b="1" dirty="0"/>
          </a:p>
        </p:txBody>
      </p:sp>
      <p:sp>
        <p:nvSpPr>
          <p:cNvPr id="6" name="Content Placeholder 5"/>
          <p:cNvSpPr>
            <a:spLocks noGrp="1"/>
          </p:cNvSpPr>
          <p:nvPr>
            <p:ph sz="quarter" idx="2"/>
          </p:nvPr>
        </p:nvSpPr>
        <p:spPr>
          <a:xfrm>
            <a:off x="4572000" y="1428750"/>
            <a:ext cx="4038600" cy="1639491"/>
          </a:xfrm>
        </p:spPr>
        <p:txBody>
          <a:bodyPr/>
          <a:lstStyle/>
          <a:p>
            <a:pPr marL="548640" lvl="1" indent="-411480">
              <a:buClr>
                <a:schemeClr val="tx1">
                  <a:shade val="95000"/>
                </a:schemeClr>
              </a:buClr>
              <a:buSzPct val="65000"/>
              <a:buNone/>
            </a:pPr>
            <a:r>
              <a:rPr lang="en-US" sz="2000" b="1" dirty="0" smtClean="0">
                <a:solidFill>
                  <a:srgbClr val="002060"/>
                </a:solidFill>
                <a:latin typeface="Gill Sans MT" panose="020B0502020104020203"/>
              </a:rPr>
              <a:t>After Labor Day: </a:t>
            </a:r>
          </a:p>
          <a:p>
            <a:pPr marL="548640" lvl="1" indent="-411480" algn="ctr">
              <a:buClr>
                <a:schemeClr val="tx1">
                  <a:shade val="95000"/>
                </a:schemeClr>
              </a:buClr>
              <a:buSzPct val="65000"/>
              <a:buNone/>
            </a:pPr>
            <a:r>
              <a:rPr lang="en-US" sz="2000" b="1" dirty="0" smtClean="0">
                <a:latin typeface="Gill Sans MT" panose="020B0502020104020203"/>
              </a:rPr>
              <a:t>contact is limited to </a:t>
            </a:r>
          </a:p>
          <a:p>
            <a:pPr marL="548640" lvl="1" indent="-411480" algn="ctr">
              <a:buClr>
                <a:schemeClr val="tx1">
                  <a:shade val="95000"/>
                </a:schemeClr>
              </a:buClr>
              <a:buSzPct val="65000"/>
              <a:buNone/>
            </a:pPr>
            <a:r>
              <a:rPr lang="en-US" sz="2000" b="1" dirty="0" smtClean="0">
                <a:latin typeface="Gill Sans MT" panose="020B0502020104020203"/>
              </a:rPr>
              <a:t>a max of 22 min/day </a:t>
            </a:r>
          </a:p>
          <a:p>
            <a:pPr marL="548640" lvl="1" indent="-411480" algn="ctr">
              <a:buClr>
                <a:schemeClr val="tx1">
                  <a:shade val="95000"/>
                </a:schemeClr>
              </a:buClr>
              <a:buSzPct val="65000"/>
              <a:buNone/>
            </a:pPr>
            <a:r>
              <a:rPr lang="en-US" sz="2000" b="1" dirty="0" smtClean="0">
                <a:latin typeface="Gill Sans MT" panose="020B0502020104020203"/>
              </a:rPr>
              <a:t>and 65 min/ week</a:t>
            </a:r>
          </a:p>
          <a:p>
            <a:endParaRPr lang="en-US" b="1" dirty="0"/>
          </a:p>
        </p:txBody>
      </p:sp>
      <p:sp>
        <p:nvSpPr>
          <p:cNvPr id="7" name="Text Placeholder 6"/>
          <p:cNvSpPr>
            <a:spLocks noGrp="1"/>
          </p:cNvSpPr>
          <p:nvPr>
            <p:ph type="body" sz="half" idx="3"/>
          </p:nvPr>
        </p:nvSpPr>
        <p:spPr/>
        <p:txBody>
          <a:bodyPr/>
          <a:lstStyle/>
          <a:p>
            <a:pPr marL="548640" lvl="1" indent="-411480" algn="ctr">
              <a:buClr>
                <a:schemeClr val="tx1">
                  <a:shade val="95000"/>
                </a:schemeClr>
              </a:buClr>
              <a:buSzPct val="65000"/>
              <a:buNone/>
            </a:pPr>
            <a:r>
              <a:rPr lang="en-US" sz="2000" b="1" dirty="0" smtClean="0">
                <a:solidFill>
                  <a:srgbClr val="002060"/>
                </a:solidFill>
                <a:latin typeface="Gill Sans MT" panose="020B0502020104020203"/>
              </a:rPr>
              <a:t>“Contact”</a:t>
            </a:r>
          </a:p>
          <a:p>
            <a:pPr marL="548640" lvl="1" indent="-411480" algn="ctr">
              <a:buClr>
                <a:schemeClr val="tx1">
                  <a:shade val="95000"/>
                </a:schemeClr>
              </a:buClr>
              <a:buSzPct val="65000"/>
              <a:buNone/>
            </a:pPr>
            <a:r>
              <a:rPr lang="en-US" sz="2000" dirty="0" smtClean="0">
                <a:latin typeface="Gill Sans MT" panose="020B0502020104020203"/>
              </a:rPr>
              <a:t>drill or scrimmage in which players go full-speed with contact, (e.g. one-on-one blocking and/or tackling drills; down line vs. down line full-speed drills; and/ or scrimmages)</a:t>
            </a:r>
          </a:p>
          <a:p>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2000"/>
                                        <p:tgtEl>
                                          <p:spTgt spid="6">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2000"/>
                                        <p:tgtEl>
                                          <p:spTgt spid="6">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2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2000"/>
                                        <p:tgtEl>
                                          <p:spTgt spid="7">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fade">
                                      <p:cBhvr>
                                        <p:cTn id="38"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CONTACT</a:t>
            </a:r>
            <a:endParaRPr lang="en-US" dirty="0"/>
          </a:p>
        </p:txBody>
      </p:sp>
      <p:sp>
        <p:nvSpPr>
          <p:cNvPr id="7" name="Content Placeholder 6"/>
          <p:cNvSpPr>
            <a:spLocks noGrp="1"/>
          </p:cNvSpPr>
          <p:nvPr>
            <p:ph idx="1"/>
          </p:nvPr>
        </p:nvSpPr>
        <p:spPr/>
        <p:txBody>
          <a:bodyPr>
            <a:normAutofit fontScale="92500"/>
          </a:bodyPr>
          <a:lstStyle/>
          <a:p>
            <a:pPr algn="ctr"/>
            <a:r>
              <a:rPr lang="en-US" b="1" dirty="0" smtClean="0">
                <a:solidFill>
                  <a:srgbClr val="002060"/>
                </a:solidFill>
              </a:rPr>
              <a:t>NO FULL SPEED HEAD ON BLOCKING OR TACKLING DRILLS IN WICH THE PLAYERS LINE UP MORE THAN 3 YARDS APART ARE PERMITTED</a:t>
            </a:r>
          </a:p>
          <a:p>
            <a:pPr algn="ctr"/>
            <a:r>
              <a:rPr lang="en-US" b="1" dirty="0" smtClean="0"/>
              <a:t>You may have full speed drills where players approach each other at an angle ,but not straight ahead into each other .</a:t>
            </a:r>
          </a:p>
          <a:p>
            <a:pPr algn="ctr"/>
            <a:endParaRPr lang="en-US" dirty="0" smtClean="0"/>
          </a:p>
          <a:p>
            <a:pPr algn="ctr"/>
            <a:endParaRPr lang="en-US"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09605" y="457200"/>
            <a:ext cx="7961313" cy="742950"/>
          </a:xfrm>
        </p:spPr>
        <p:txBody>
          <a:bodyPr>
            <a:normAutofit fontScale="90000"/>
          </a:bodyPr>
          <a:lstStyle/>
          <a:p>
            <a:pPr algn="ctr" eaLnBrk="1" fontAlgn="auto" hangingPunct="1">
              <a:spcAft>
                <a:spcPts val="0"/>
              </a:spcAft>
              <a:defRPr/>
            </a:pPr>
            <a:r>
              <a:rPr lang="en-US" altLang="en-US" sz="3200" dirty="0"/>
              <a:t>Practice </a:t>
            </a:r>
            <a:r>
              <a:rPr lang="en-US" altLang="en-US" sz="3200" dirty="0" smtClean="0"/>
              <a:t>Guidelines</a:t>
            </a:r>
            <a:br>
              <a:rPr lang="en-US" altLang="en-US" sz="3200" dirty="0" smtClean="0"/>
            </a:br>
            <a:r>
              <a:rPr lang="en-US" altLang="en-US" sz="3200" dirty="0" smtClean="0"/>
              <a:t>Cheer</a:t>
            </a:r>
            <a:endParaRPr lang="en-US" altLang="en-US" sz="3200" dirty="0"/>
          </a:p>
        </p:txBody>
      </p:sp>
      <p:sp>
        <p:nvSpPr>
          <p:cNvPr id="72708" name="Rectangle 3"/>
          <p:cNvSpPr>
            <a:spLocks noChangeArrowheads="1"/>
          </p:cNvSpPr>
          <p:nvPr/>
        </p:nvSpPr>
        <p:spPr bwMode="auto">
          <a:xfrm>
            <a:off x="533400" y="1790886"/>
            <a:ext cx="79248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nchor="ctr">
            <a:spAutoFit/>
          </a:bodyPr>
          <a:lstStyle>
            <a:lvl1pPr>
              <a:tabLst>
                <a:tab pos="1143000" algn="l"/>
              </a:tabLst>
              <a:defRPr sz="1400" i="1">
                <a:solidFill>
                  <a:schemeClr val="tx1"/>
                </a:solidFill>
                <a:latin typeface="Times New Roman" panose="02020603050405020304" pitchFamily="18" charset="0"/>
                <a:cs typeface="Arial" panose="020B0604020202020204" pitchFamily="34" charset="0"/>
              </a:defRPr>
            </a:lvl1pPr>
            <a:lvl2pPr marL="742950" indent="-285750">
              <a:tabLst>
                <a:tab pos="1143000" algn="l"/>
              </a:tabLst>
              <a:defRPr sz="1400" i="1">
                <a:solidFill>
                  <a:schemeClr val="tx1"/>
                </a:solidFill>
                <a:latin typeface="Times New Roman" panose="02020603050405020304" pitchFamily="18" charset="0"/>
                <a:cs typeface="Arial" panose="020B0604020202020204" pitchFamily="34" charset="0"/>
              </a:defRPr>
            </a:lvl2pPr>
            <a:lvl3pPr marL="1143000" indent="-228600">
              <a:tabLst>
                <a:tab pos="1143000" algn="l"/>
              </a:tabLst>
              <a:defRPr sz="1400" i="1">
                <a:solidFill>
                  <a:schemeClr val="tx1"/>
                </a:solidFill>
                <a:latin typeface="Times New Roman" panose="02020603050405020304" pitchFamily="18" charset="0"/>
                <a:cs typeface="Arial" panose="020B0604020202020204" pitchFamily="34" charset="0"/>
              </a:defRPr>
            </a:lvl3pPr>
            <a:lvl4pPr marL="1600200" indent="-228600">
              <a:tabLst>
                <a:tab pos="1143000" algn="l"/>
              </a:tabLst>
              <a:defRPr sz="1400" i="1">
                <a:solidFill>
                  <a:schemeClr val="tx1"/>
                </a:solidFill>
                <a:latin typeface="Times New Roman" panose="02020603050405020304" pitchFamily="18" charset="0"/>
                <a:cs typeface="Arial" panose="020B0604020202020204" pitchFamily="34" charset="0"/>
              </a:defRPr>
            </a:lvl4pPr>
            <a:lvl5pPr marL="2057400" indent="-228600">
              <a:tabLst>
                <a:tab pos="1143000" algn="l"/>
              </a:tabLst>
              <a:defRPr sz="14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tabLst>
                <a:tab pos="1143000" algn="l"/>
              </a:tabLst>
              <a:defRPr sz="1400" i="1">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2800" b="1" i="0" dirty="0">
                <a:latin typeface="+mn-lt"/>
              </a:rPr>
              <a:t>After the </a:t>
            </a:r>
            <a:r>
              <a:rPr lang="en-US" altLang="en-US" sz="2800" b="1" i="0" dirty="0" smtClean="0">
                <a:latin typeface="+mn-lt"/>
              </a:rPr>
              <a:t>first </a:t>
            </a:r>
            <a:r>
              <a:rPr lang="en-US" altLang="en-US" sz="2800" b="1" i="0" dirty="0" smtClean="0">
                <a:latin typeface="+mn-lt"/>
              </a:rPr>
              <a:t> </a:t>
            </a:r>
            <a:r>
              <a:rPr lang="en-US" altLang="en-US" sz="2800" b="1" i="0" dirty="0" smtClean="0">
                <a:solidFill>
                  <a:srgbClr val="002060"/>
                </a:solidFill>
                <a:latin typeface="+mn-lt"/>
              </a:rPr>
              <a:t>TWO </a:t>
            </a:r>
            <a:r>
              <a:rPr lang="en-US" altLang="en-US" sz="2800" b="1" i="0" dirty="0" smtClean="0">
                <a:solidFill>
                  <a:srgbClr val="002060"/>
                </a:solidFill>
                <a:latin typeface="+mn-lt"/>
              </a:rPr>
              <a:t>weeks </a:t>
            </a:r>
            <a:r>
              <a:rPr lang="en-US" altLang="en-US" sz="2800" b="1" i="0" dirty="0">
                <a:solidFill>
                  <a:srgbClr val="002060"/>
                </a:solidFill>
                <a:latin typeface="+mn-lt"/>
              </a:rPr>
              <a:t>of practice (10 hours) for </a:t>
            </a:r>
            <a:r>
              <a:rPr lang="en-US" altLang="en-US" sz="2800" b="1" i="0" dirty="0" smtClean="0">
                <a:solidFill>
                  <a:srgbClr val="002060"/>
                </a:solidFill>
                <a:latin typeface="+mn-lt"/>
              </a:rPr>
              <a:t>conditioning each week,   </a:t>
            </a:r>
            <a:r>
              <a:rPr lang="en-US" altLang="en-US" sz="2800" b="1" i="0" dirty="0" smtClean="0">
                <a:latin typeface="+mn-lt"/>
              </a:rPr>
              <a:t>perform </a:t>
            </a:r>
            <a:r>
              <a:rPr lang="en-US" altLang="en-US" sz="2800" b="1" i="0" dirty="0">
                <a:latin typeface="+mn-lt"/>
              </a:rPr>
              <a:t>readiness evaluation, </a:t>
            </a:r>
            <a:r>
              <a:rPr lang="en-US" altLang="en-US" sz="2800" b="1" i="0" dirty="0" smtClean="0">
                <a:latin typeface="+mn-lt"/>
              </a:rPr>
              <a:t>then the </a:t>
            </a:r>
            <a:r>
              <a:rPr lang="en-US" altLang="en-US" sz="2800" b="1" i="0" dirty="0">
                <a:latin typeface="+mn-lt"/>
              </a:rPr>
              <a:t>squad may engage in regular practice sessions and/or pre-season games. </a:t>
            </a:r>
          </a:p>
        </p:txBody>
      </p:sp>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28650" y="342901"/>
            <a:ext cx="7886700" cy="514350"/>
          </a:xfrm>
        </p:spPr>
        <p:txBody>
          <a:bodyPr>
            <a:normAutofit fontScale="90000"/>
          </a:bodyPr>
          <a:lstStyle/>
          <a:p>
            <a:pPr algn="ctr" eaLnBrk="1" fontAlgn="auto" hangingPunct="1">
              <a:spcAft>
                <a:spcPts val="0"/>
              </a:spcAft>
              <a:defRPr/>
            </a:pPr>
            <a:r>
              <a:rPr lang="en-US" altLang="en-US" sz="3200" dirty="0"/>
              <a:t>Other Clinics/trainings - Football</a:t>
            </a:r>
          </a:p>
        </p:txBody>
      </p:sp>
      <p:sp>
        <p:nvSpPr>
          <p:cNvPr id="29699" name="Rectangle 3"/>
          <p:cNvSpPr>
            <a:spLocks noGrp="1" noChangeArrowheads="1"/>
          </p:cNvSpPr>
          <p:nvPr>
            <p:ph idx="1"/>
          </p:nvPr>
        </p:nvSpPr>
        <p:spPr>
          <a:xfrm>
            <a:off x="457200" y="1200150"/>
            <a:ext cx="8229600" cy="3543300"/>
          </a:xfrm>
        </p:spPr>
        <p:txBody>
          <a:bodyPr rtlCol="0">
            <a:normAutofit lnSpcReduction="10000"/>
          </a:bodyPr>
          <a:lstStyle/>
          <a:p>
            <a:pPr marL="306000" indent="-306000" eaLnBrk="1" fontAlgn="auto" hangingPunct="1">
              <a:buFontTx/>
              <a:buNone/>
              <a:defRPr/>
            </a:pPr>
            <a:r>
              <a:rPr lang="en-US" altLang="en-US" sz="2000" b="1" dirty="0"/>
              <a:t>Coaches: USA Football/Heads Up Online Training </a:t>
            </a:r>
            <a:r>
              <a:rPr lang="en-US" altLang="en-US" b="1" dirty="0" smtClean="0">
                <a:solidFill>
                  <a:srgbClr val="002060"/>
                </a:solidFill>
              </a:rPr>
              <a:t>(</a:t>
            </a:r>
            <a:r>
              <a:rPr lang="en-US" altLang="en-US" sz="2800" b="1" dirty="0" smtClean="0">
                <a:solidFill>
                  <a:srgbClr val="002060"/>
                </a:solidFill>
              </a:rPr>
              <a:t>USAFOOTBALL.COM)</a:t>
            </a:r>
            <a:endParaRPr lang="en-US" altLang="en-US" b="1" dirty="0">
              <a:solidFill>
                <a:srgbClr val="002060"/>
              </a:solidFill>
            </a:endParaRPr>
          </a:p>
          <a:p>
            <a:pPr marL="739775" eaLnBrk="1" fontAlgn="auto" hangingPunct="1">
              <a:spcBef>
                <a:spcPts val="400"/>
              </a:spcBef>
              <a:spcAft>
                <a:spcPts val="400"/>
              </a:spcAft>
              <a:defRPr/>
            </a:pPr>
            <a:r>
              <a:rPr lang="en-US" altLang="en-US" sz="2000" b="1" dirty="0"/>
              <a:t>Tackle: Mandatory for ALL Head and Assistant Coaches</a:t>
            </a:r>
          </a:p>
          <a:p>
            <a:pPr marL="739775" eaLnBrk="1" fontAlgn="auto" hangingPunct="1">
              <a:spcBef>
                <a:spcPts val="400"/>
              </a:spcBef>
              <a:spcAft>
                <a:spcPts val="400"/>
              </a:spcAft>
              <a:defRPr/>
            </a:pPr>
            <a:r>
              <a:rPr lang="en-US" altLang="en-US" sz="2000" b="1" dirty="0"/>
              <a:t>Flag: Mandatory for Head + </a:t>
            </a:r>
            <a:r>
              <a:rPr lang="en-US" altLang="en-US" sz="2000" b="1" dirty="0" smtClean="0"/>
              <a:t> </a:t>
            </a:r>
            <a:r>
              <a:rPr lang="en-US" altLang="en-US" sz="2000" b="1" dirty="0"/>
              <a:t>all assts</a:t>
            </a:r>
            <a:r>
              <a:rPr lang="en-US" altLang="en-US" sz="2000" b="1" dirty="0" smtClean="0"/>
              <a:t>.</a:t>
            </a:r>
            <a:endParaRPr lang="en-US" altLang="en-US" sz="1800" b="1" dirty="0"/>
          </a:p>
          <a:p>
            <a:pPr marL="739775" eaLnBrk="1" fontAlgn="auto" hangingPunct="1">
              <a:spcBef>
                <a:spcPts val="400"/>
              </a:spcBef>
              <a:spcAft>
                <a:spcPts val="400"/>
              </a:spcAft>
              <a:defRPr/>
            </a:pPr>
            <a:r>
              <a:rPr lang="en-US" altLang="en-US" sz="2000" b="1" dirty="0"/>
              <a:t>Certificates must be in Team Book behind coach ID </a:t>
            </a:r>
            <a:r>
              <a:rPr lang="en-US" altLang="en-US" sz="2000" b="1" dirty="0" smtClean="0"/>
              <a:t>Card and uploaded into affinity</a:t>
            </a:r>
            <a:endParaRPr lang="en-US" altLang="en-US" sz="2000" b="1" dirty="0"/>
          </a:p>
          <a:p>
            <a:pPr marL="739775" eaLnBrk="1" fontAlgn="auto" hangingPunct="1">
              <a:spcBef>
                <a:spcPts val="400"/>
              </a:spcBef>
              <a:spcAft>
                <a:spcPts val="400"/>
              </a:spcAft>
              <a:defRPr/>
            </a:pPr>
            <a:r>
              <a:rPr lang="en-US" altLang="en-US" sz="2000" b="1" dirty="0">
                <a:sym typeface="Wingdings" panose="05000000000000000000" pitchFamily="2" charset="2"/>
              </a:rPr>
              <a:t>$</a:t>
            </a:r>
            <a:r>
              <a:rPr lang="en-US" altLang="en-US" sz="2000" b="1" dirty="0" smtClean="0">
                <a:sym typeface="Wingdings" panose="05000000000000000000" pitchFamily="2" charset="2"/>
              </a:rPr>
              <a:t>15.00</a:t>
            </a:r>
            <a:r>
              <a:rPr lang="en-US" altLang="en-US" sz="2000" b="1" dirty="0">
                <a:sym typeface="Wingdings" panose="05000000000000000000" pitchFamily="2" charset="2"/>
              </a:rPr>
              <a:t>; m</a:t>
            </a:r>
            <a:r>
              <a:rPr lang="en-US" altLang="en-US" sz="2000" b="1" dirty="0"/>
              <a:t>ust complete by </a:t>
            </a:r>
            <a:r>
              <a:rPr lang="en-US" altLang="en-US" sz="2000" b="1" dirty="0">
                <a:solidFill>
                  <a:srgbClr val="002060"/>
                </a:solidFill>
              </a:rPr>
              <a:t>August </a:t>
            </a:r>
            <a:r>
              <a:rPr lang="en-US" altLang="en-US" sz="2000" b="1" dirty="0">
                <a:solidFill>
                  <a:srgbClr val="002060"/>
                </a:solidFill>
                <a:latin typeface="Arial" panose="020B0604020202020204" pitchFamily="34" charset="0"/>
                <a:cs typeface="Arial" panose="020B0604020202020204" pitchFamily="34" charset="0"/>
              </a:rPr>
              <a:t>1</a:t>
            </a:r>
            <a:r>
              <a:rPr lang="en-US" altLang="en-US" sz="2000" b="1" baseline="30000" dirty="0">
                <a:solidFill>
                  <a:srgbClr val="002060"/>
                </a:solidFill>
                <a:latin typeface="Arial" panose="020B0604020202020204" pitchFamily="34" charset="0"/>
                <a:cs typeface="Arial" panose="020B0604020202020204" pitchFamily="34" charset="0"/>
              </a:rPr>
              <a:t>st</a:t>
            </a:r>
            <a:r>
              <a:rPr lang="en-US" altLang="en-US" sz="2000" b="1" dirty="0"/>
              <a:t>; </a:t>
            </a:r>
            <a:r>
              <a:rPr lang="en-US" altLang="en-US" sz="2000" b="1" dirty="0">
                <a:sym typeface="Wingdings" panose="05000000000000000000" pitchFamily="2" charset="2"/>
              </a:rPr>
              <a:t>valid for year</a:t>
            </a:r>
            <a:endParaRPr lang="en-US" altLang="en-US" sz="800" b="1" dirty="0">
              <a:sym typeface="Wingdings" panose="05000000000000000000" pitchFamily="2" charset="2"/>
            </a:endParaRPr>
          </a:p>
          <a:p>
            <a:pPr marL="36275" indent="0" eaLnBrk="1" fontAlgn="auto" hangingPunct="1">
              <a:buNone/>
              <a:defRPr/>
            </a:pPr>
            <a:r>
              <a:rPr lang="en-US" altLang="en-US" sz="2000" b="1" dirty="0" smtClean="0"/>
              <a:t> </a:t>
            </a:r>
            <a:endParaRPr lang="en-US" altLang="en-US" sz="2000" dirty="0"/>
          </a:p>
          <a:p>
            <a:pPr marL="36275" indent="0" eaLnBrk="1" fontAlgn="auto" hangingPunct="1">
              <a:buFont typeface="Wingdings 2" panose="05020102010507070707" pitchFamily="18" charset="2"/>
              <a:buNone/>
              <a:defRPr/>
            </a:pPr>
            <a:r>
              <a:rPr lang="en-US" altLang="en-US" sz="2000" b="1" dirty="0" smtClean="0">
                <a:solidFill>
                  <a:srgbClr val="002060"/>
                </a:solidFill>
              </a:rPr>
              <a:t>CDPW    Flag Coaches Clinic (TBD)</a:t>
            </a:r>
          </a:p>
          <a:p>
            <a:pPr marL="36275" indent="0" eaLnBrk="1" fontAlgn="auto" hangingPunct="1">
              <a:buFont typeface="Wingdings 2" panose="05020102010507070707" pitchFamily="18" charset="2"/>
              <a:buNone/>
              <a:defRPr/>
            </a:pPr>
            <a:r>
              <a:rPr lang="en-US" altLang="en-US" sz="2000" b="1" dirty="0" smtClean="0">
                <a:solidFill>
                  <a:srgbClr val="002060"/>
                </a:solidFill>
              </a:rPr>
              <a:t>                 8U Coaches Clinic (TBD)</a:t>
            </a:r>
          </a:p>
        </p:txBody>
      </p:sp>
    </p:spTree>
  </p:cSld>
  <p:clrMapOvr>
    <a:masterClrMapping/>
  </p:clrMapOvr>
  <p:transition>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b="1" dirty="0">
                <a:solidFill>
                  <a:schemeClr val="bg2">
                    <a:lumMod val="25000"/>
                  </a:schemeClr>
                </a:solidFill>
              </a:rPr>
              <a:t>TEAM BOOK: Contents</a:t>
            </a:r>
          </a:p>
        </p:txBody>
      </p:sp>
      <p:sp>
        <p:nvSpPr>
          <p:cNvPr id="54275" name="Rectangle 3"/>
          <p:cNvSpPr>
            <a:spLocks noGrp="1" noChangeArrowheads="1"/>
          </p:cNvSpPr>
          <p:nvPr>
            <p:ph idx="1"/>
          </p:nvPr>
        </p:nvSpPr>
        <p:spPr>
          <a:xfrm>
            <a:off x="533400" y="1200150"/>
            <a:ext cx="7989888" cy="3657600"/>
          </a:xfrm>
        </p:spPr>
        <p:txBody>
          <a:bodyPr>
            <a:normAutofit fontScale="92500"/>
          </a:bodyPr>
          <a:lstStyle/>
          <a:p>
            <a:pPr eaLnBrk="1" hangingPunct="1">
              <a:lnSpc>
                <a:spcPct val="80000"/>
              </a:lnSpc>
            </a:pPr>
            <a:r>
              <a:rPr lang="en-US" altLang="en-US" sz="2400" b="1" dirty="0" smtClean="0"/>
              <a:t>CDPW </a:t>
            </a:r>
            <a:r>
              <a:rPr lang="en-US" altLang="en-US" sz="2400" b="1" dirty="0"/>
              <a:t>Commissioner’s Game </a:t>
            </a:r>
            <a:r>
              <a:rPr lang="en-US" altLang="en-US" sz="2400" b="1" dirty="0" smtClean="0"/>
              <a:t>Guide</a:t>
            </a:r>
          </a:p>
          <a:p>
            <a:pPr eaLnBrk="1" hangingPunct="1">
              <a:lnSpc>
                <a:spcPct val="80000"/>
              </a:lnSpc>
            </a:pPr>
            <a:endParaRPr lang="en-US" altLang="en-US" sz="2400" b="1" dirty="0">
              <a:solidFill>
                <a:schemeClr val="tx1">
                  <a:lumMod val="75000"/>
                </a:schemeClr>
              </a:solidFill>
            </a:endParaRPr>
          </a:p>
          <a:p>
            <a:pPr eaLnBrk="1" hangingPunct="1">
              <a:lnSpc>
                <a:spcPct val="80000"/>
              </a:lnSpc>
            </a:pPr>
            <a:r>
              <a:rPr lang="en-US" altLang="en-US" sz="2400" b="1" dirty="0"/>
              <a:t>Sportsmanship Statement </a:t>
            </a:r>
            <a:r>
              <a:rPr lang="en-US" altLang="en-US" sz="2400" b="1" dirty="0" smtClean="0"/>
              <a:t>Card</a:t>
            </a:r>
          </a:p>
          <a:p>
            <a:pPr eaLnBrk="1" hangingPunct="1">
              <a:lnSpc>
                <a:spcPct val="80000"/>
              </a:lnSpc>
            </a:pPr>
            <a:endParaRPr lang="en-US" altLang="en-US" sz="2400" b="1" dirty="0">
              <a:solidFill>
                <a:schemeClr val="tx1">
                  <a:lumMod val="75000"/>
                </a:schemeClr>
              </a:solidFill>
            </a:endParaRPr>
          </a:p>
          <a:p>
            <a:pPr eaLnBrk="1" hangingPunct="1">
              <a:lnSpc>
                <a:spcPct val="80000"/>
              </a:lnSpc>
            </a:pPr>
            <a:r>
              <a:rPr lang="en-US" altLang="en-US" sz="2400" b="1" dirty="0"/>
              <a:t>Team Documentation</a:t>
            </a:r>
          </a:p>
          <a:p>
            <a:pPr lvl="1" eaLnBrk="1" hangingPunct="1">
              <a:lnSpc>
                <a:spcPct val="80000"/>
              </a:lnSpc>
            </a:pPr>
            <a:r>
              <a:rPr lang="en-US" altLang="en-US" sz="2400" b="1" dirty="0">
                <a:solidFill>
                  <a:srgbClr val="002060"/>
                </a:solidFill>
              </a:rPr>
              <a:t>Team Roster</a:t>
            </a:r>
          </a:p>
          <a:p>
            <a:pPr lvl="1" eaLnBrk="1" hangingPunct="1">
              <a:lnSpc>
                <a:spcPct val="80000"/>
              </a:lnSpc>
            </a:pPr>
            <a:r>
              <a:rPr lang="en-US" altLang="en-US" sz="2400" b="1" dirty="0">
                <a:solidFill>
                  <a:srgbClr val="002060"/>
                </a:solidFill>
              </a:rPr>
              <a:t>Cheer Only: Skill Progressions and Declaration Checklist</a:t>
            </a:r>
          </a:p>
          <a:p>
            <a:pPr lvl="1" eaLnBrk="1" hangingPunct="1">
              <a:lnSpc>
                <a:spcPct val="80000"/>
              </a:lnSpc>
            </a:pPr>
            <a:r>
              <a:rPr lang="en-US" altLang="en-US" sz="2400" b="1" dirty="0">
                <a:solidFill>
                  <a:srgbClr val="002060"/>
                </a:solidFill>
              </a:rPr>
              <a:t>Head Coach ID card and Online Training Certificate</a:t>
            </a:r>
          </a:p>
          <a:p>
            <a:pPr lvl="1" eaLnBrk="1" hangingPunct="1">
              <a:lnSpc>
                <a:spcPct val="80000"/>
              </a:lnSpc>
            </a:pPr>
            <a:r>
              <a:rPr lang="en-US" altLang="en-US" sz="2400" b="1" dirty="0">
                <a:solidFill>
                  <a:srgbClr val="002060"/>
                </a:solidFill>
              </a:rPr>
              <a:t>Assistant Coach(es) ID Card(s) and Online Training Certificate(s)</a:t>
            </a:r>
          </a:p>
          <a:p>
            <a:pPr lvl="1" eaLnBrk="1" hangingPunct="1">
              <a:lnSpc>
                <a:spcPct val="80000"/>
              </a:lnSpc>
            </a:pPr>
            <a:r>
              <a:rPr lang="en-US" altLang="en-US" sz="2400" b="1" dirty="0">
                <a:solidFill>
                  <a:srgbClr val="002060"/>
                </a:solidFill>
              </a:rPr>
              <a:t>Participant Documentation</a:t>
            </a:r>
          </a:p>
        </p:txBody>
      </p:sp>
    </p:spTree>
  </p:cSld>
  <p:clrMapOvr>
    <a:masterClrMapping/>
  </p:clrMapOvr>
  <p:transition>
    <p:cover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171450"/>
            <a:ext cx="9144000" cy="742950"/>
          </a:xfrm>
        </p:spPr>
        <p:txBody>
          <a:bodyPr>
            <a:noAutofit/>
          </a:bodyPr>
          <a:lstStyle/>
          <a:p>
            <a:pPr algn="ctr" eaLnBrk="1" hangingPunct="1">
              <a:defRPr/>
            </a:pPr>
            <a:r>
              <a:rPr lang="en-US" b="1" dirty="0" smtClean="0">
                <a:solidFill>
                  <a:schemeClr val="accent1">
                    <a:lumMod val="60000"/>
                    <a:lumOff val="40000"/>
                  </a:schemeClr>
                </a:solidFill>
              </a:rPr>
              <a:t>Participant </a:t>
            </a:r>
            <a:r>
              <a:rPr lang="en-US" b="1" dirty="0">
                <a:solidFill>
                  <a:schemeClr val="accent1">
                    <a:lumMod val="60000"/>
                    <a:lumOff val="40000"/>
                  </a:schemeClr>
                </a:solidFill>
              </a:rPr>
              <a:t>Documentation</a:t>
            </a:r>
            <a:endParaRPr lang="en-US" sz="2400" b="1" dirty="0">
              <a:solidFill>
                <a:schemeClr val="accent1">
                  <a:lumMod val="60000"/>
                  <a:lumOff val="40000"/>
                </a:schemeClr>
              </a:solidFill>
            </a:endParaRPr>
          </a:p>
        </p:txBody>
      </p:sp>
      <p:sp>
        <p:nvSpPr>
          <p:cNvPr id="56323" name="Content Placeholder 6"/>
          <p:cNvSpPr>
            <a:spLocks noGrp="1"/>
          </p:cNvSpPr>
          <p:nvPr>
            <p:ph idx="4294967295"/>
          </p:nvPr>
        </p:nvSpPr>
        <p:spPr>
          <a:xfrm>
            <a:off x="914400" y="1123950"/>
            <a:ext cx="8229600" cy="3600450"/>
          </a:xfrm>
        </p:spPr>
        <p:txBody>
          <a:bodyPr>
            <a:normAutofit fontScale="92500" lnSpcReduction="20000"/>
          </a:bodyPr>
          <a:lstStyle/>
          <a:p>
            <a:pPr marL="0" indent="0" eaLnBrk="1" hangingPunct="1">
              <a:spcBef>
                <a:spcPct val="0"/>
              </a:spcBef>
              <a:spcAft>
                <a:spcPct val="0"/>
              </a:spcAft>
              <a:buFont typeface="Wingdings 2" panose="05020102010507070707" pitchFamily="18" charset="2"/>
              <a:buNone/>
            </a:pPr>
            <a:r>
              <a:rPr lang="en-US" altLang="en-US" sz="1800" b="1" dirty="0"/>
              <a:t>The following documentation is required for every Participant and Coach Trainee/Student Demonstrator </a:t>
            </a:r>
            <a:r>
              <a:rPr lang="en-US" altLang="en-US" sz="1800" b="1" dirty="0" smtClean="0"/>
              <a:t>:</a:t>
            </a:r>
            <a:r>
              <a:rPr lang="en-US" altLang="en-US" sz="1800" b="1" dirty="0"/>
              <a:t/>
            </a:r>
            <a:br>
              <a:rPr lang="en-US" altLang="en-US" sz="1800" b="1" dirty="0"/>
            </a:br>
            <a:r>
              <a:rPr lang="en-US" altLang="en-US" sz="1800" b="1" dirty="0"/>
              <a:t> </a:t>
            </a:r>
          </a:p>
          <a:p>
            <a:pPr lvl="1" eaLnBrk="1" hangingPunct="1">
              <a:spcBef>
                <a:spcPct val="0"/>
              </a:spcBef>
              <a:spcAft>
                <a:spcPct val="0"/>
              </a:spcAft>
            </a:pPr>
            <a:r>
              <a:rPr lang="en-US" altLang="en-US" sz="1800" b="1" dirty="0"/>
              <a:t>ID Card with picture </a:t>
            </a:r>
            <a:r>
              <a:rPr lang="en-US" altLang="en-US" sz="1800" b="1" dirty="0" smtClean="0"/>
              <a:t>attached</a:t>
            </a:r>
          </a:p>
          <a:p>
            <a:pPr lvl="1" eaLnBrk="1" hangingPunct="1">
              <a:spcBef>
                <a:spcPct val="0"/>
              </a:spcBef>
              <a:spcAft>
                <a:spcPct val="0"/>
              </a:spcAft>
            </a:pPr>
            <a:endParaRPr lang="en-US" altLang="en-US" sz="1800" b="1" dirty="0"/>
          </a:p>
          <a:p>
            <a:pPr lvl="1">
              <a:spcBef>
                <a:spcPct val="0"/>
              </a:spcBef>
              <a:spcAft>
                <a:spcPct val="0"/>
              </a:spcAft>
            </a:pPr>
            <a:r>
              <a:rPr lang="en-US" altLang="en-US" sz="1800" b="1" dirty="0" smtClean="0"/>
              <a:t> </a:t>
            </a:r>
            <a:r>
              <a:rPr lang="en-US" altLang="en-US" sz="1800" b="1" dirty="0"/>
              <a:t>Coach Trainees’/Student Demonstrators’ YCADA Online </a:t>
            </a:r>
            <a:r>
              <a:rPr lang="en-US" altLang="en-US" sz="1800" b="1" dirty="0" smtClean="0"/>
              <a:t>Certificates Cheer only</a:t>
            </a:r>
          </a:p>
          <a:p>
            <a:pPr lvl="1">
              <a:spcBef>
                <a:spcPct val="0"/>
              </a:spcBef>
              <a:spcAft>
                <a:spcPct val="0"/>
              </a:spcAft>
            </a:pPr>
            <a:endParaRPr lang="en-US" altLang="en-US" sz="1800" b="1" dirty="0"/>
          </a:p>
          <a:p>
            <a:pPr lvl="1" eaLnBrk="1" hangingPunct="1">
              <a:spcBef>
                <a:spcPct val="0"/>
              </a:spcBef>
              <a:spcAft>
                <a:spcPct val="0"/>
              </a:spcAft>
            </a:pPr>
            <a:r>
              <a:rPr lang="en-US" altLang="en-US" sz="1800" b="1" dirty="0"/>
              <a:t>Copy of Birth </a:t>
            </a:r>
            <a:r>
              <a:rPr lang="en-US" altLang="en-US" sz="1800" b="1" dirty="0" smtClean="0"/>
              <a:t>certificate</a:t>
            </a:r>
          </a:p>
          <a:p>
            <a:pPr lvl="1" eaLnBrk="1" hangingPunct="1">
              <a:spcBef>
                <a:spcPct val="0"/>
              </a:spcBef>
              <a:spcAft>
                <a:spcPct val="0"/>
              </a:spcAft>
            </a:pPr>
            <a:endParaRPr lang="en-US" altLang="en-US" sz="1800" b="1" dirty="0"/>
          </a:p>
          <a:p>
            <a:pPr lvl="1" eaLnBrk="1" hangingPunct="1">
              <a:spcAft>
                <a:spcPct val="0"/>
              </a:spcAft>
            </a:pPr>
            <a:r>
              <a:rPr lang="en-US" altLang="en-US" sz="1800" b="1" dirty="0"/>
              <a:t>Physical Fitness/Medical History </a:t>
            </a:r>
            <a:r>
              <a:rPr lang="en-US" altLang="en-US" sz="1800" b="1" dirty="0" smtClean="0"/>
              <a:t>Form</a:t>
            </a:r>
          </a:p>
          <a:p>
            <a:pPr lvl="1" eaLnBrk="1" hangingPunct="1">
              <a:spcAft>
                <a:spcPct val="0"/>
              </a:spcAft>
            </a:pPr>
            <a:endParaRPr lang="en-US" altLang="en-US" sz="1800" b="1" dirty="0"/>
          </a:p>
          <a:p>
            <a:pPr lvl="1" eaLnBrk="1" hangingPunct="1">
              <a:spcAft>
                <a:spcPct val="0"/>
              </a:spcAft>
            </a:pPr>
            <a:r>
              <a:rPr lang="en-US" altLang="en-US" sz="1800" b="1" dirty="0"/>
              <a:t>Participant Contract/Parental Consent </a:t>
            </a:r>
            <a:r>
              <a:rPr lang="en-US" altLang="en-US" sz="1800" b="1" dirty="0" smtClean="0"/>
              <a:t>Form</a:t>
            </a:r>
          </a:p>
          <a:p>
            <a:pPr lvl="1" eaLnBrk="1" hangingPunct="1">
              <a:spcAft>
                <a:spcPct val="0"/>
              </a:spcAft>
            </a:pPr>
            <a:endParaRPr lang="en-US" altLang="en-US" sz="1800" b="1" dirty="0"/>
          </a:p>
          <a:p>
            <a:pPr lvl="1" eaLnBrk="1" hangingPunct="1">
              <a:spcAft>
                <a:spcPct val="0"/>
              </a:spcAft>
            </a:pPr>
            <a:r>
              <a:rPr lang="en-US" altLang="en-US" sz="1800" b="1" dirty="0"/>
              <a:t>June Report Card</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anim calcmode="lin" valueType="num">
                                      <p:cBhvr additive="base">
                                        <p:cTn id="11"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632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anim calcmode="lin" valueType="num">
                                      <p:cBhvr additive="base">
                                        <p:cTn id="1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anim calcmode="lin" valueType="num">
                                      <p:cBhvr additive="base">
                                        <p:cTn id="19"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6323">
                                            <p:txEl>
                                              <p:pRg st="7" end="7"/>
                                            </p:txEl>
                                          </p:spTgt>
                                        </p:tgtEl>
                                        <p:attrNameLst>
                                          <p:attrName>style.visibility</p:attrName>
                                        </p:attrNameLst>
                                      </p:cBhvr>
                                      <p:to>
                                        <p:strVal val="visible"/>
                                      </p:to>
                                    </p:set>
                                    <p:anim calcmode="lin" valueType="num">
                                      <p:cBhvr additive="base">
                                        <p:cTn id="23" dur="500" fill="hold"/>
                                        <p:tgtEl>
                                          <p:spTgt spid="5632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632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6323">
                                            <p:txEl>
                                              <p:pRg st="9" end="9"/>
                                            </p:txEl>
                                          </p:spTgt>
                                        </p:tgtEl>
                                        <p:attrNameLst>
                                          <p:attrName>style.visibility</p:attrName>
                                        </p:attrNameLst>
                                      </p:cBhvr>
                                      <p:to>
                                        <p:strVal val="visible"/>
                                      </p:to>
                                    </p:set>
                                    <p:anim calcmode="lin" valueType="num">
                                      <p:cBhvr additive="base">
                                        <p:cTn id="27" dur="500" fill="hold"/>
                                        <p:tgtEl>
                                          <p:spTgt spid="5632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632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323">
                                            <p:txEl>
                                              <p:pRg st="11" end="11"/>
                                            </p:txEl>
                                          </p:spTgt>
                                        </p:tgtEl>
                                        <p:attrNameLst>
                                          <p:attrName>style.visibility</p:attrName>
                                        </p:attrNameLst>
                                      </p:cBhvr>
                                      <p:to>
                                        <p:strVal val="visible"/>
                                      </p:to>
                                    </p:set>
                                    <p:anim calcmode="lin" valueType="num">
                                      <p:cBhvr additive="base">
                                        <p:cTn id="31" dur="500" fill="hold"/>
                                        <p:tgtEl>
                                          <p:spTgt spid="5632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285750"/>
            <a:ext cx="8229600" cy="400050"/>
          </a:xfrm>
        </p:spPr>
        <p:txBody>
          <a:bodyPr>
            <a:noAutofit/>
          </a:bodyPr>
          <a:lstStyle/>
          <a:p>
            <a:pPr eaLnBrk="1" hangingPunct="1">
              <a:defRPr/>
            </a:pPr>
            <a:r>
              <a:rPr lang="en-US" sz="3200" b="1" dirty="0">
                <a:solidFill>
                  <a:schemeClr val="tx1"/>
                </a:solidFill>
              </a:rPr>
              <a:t>Team BOOK: Order of Participants</a:t>
            </a:r>
          </a:p>
        </p:txBody>
      </p:sp>
      <p:sp>
        <p:nvSpPr>
          <p:cNvPr id="53252" name="Content Placeholder 6"/>
          <p:cNvSpPr>
            <a:spLocks noGrp="1"/>
          </p:cNvSpPr>
          <p:nvPr>
            <p:ph idx="4294967295"/>
          </p:nvPr>
        </p:nvSpPr>
        <p:spPr>
          <a:xfrm>
            <a:off x="0" y="800100"/>
            <a:ext cx="8839200" cy="4057650"/>
          </a:xfrm>
        </p:spPr>
        <p:txBody>
          <a:bodyPr>
            <a:normAutofit fontScale="92500" lnSpcReduction="20000"/>
          </a:bodyPr>
          <a:lstStyle/>
          <a:p>
            <a:pPr marL="0" indent="0" algn="ctr" eaLnBrk="1" hangingPunct="1">
              <a:lnSpc>
                <a:spcPct val="80000"/>
              </a:lnSpc>
              <a:spcAft>
                <a:spcPts val="0"/>
              </a:spcAft>
              <a:buFont typeface="Wingdings 2" panose="05020102010507070707" pitchFamily="18" charset="2"/>
              <a:buNone/>
              <a:defRPr/>
            </a:pPr>
            <a:endParaRPr lang="en-US" altLang="en-US" sz="1600" b="1" dirty="0" smtClean="0">
              <a:latin typeface="Arial Black" pitchFamily="34" charset="0"/>
            </a:endParaRPr>
          </a:p>
          <a:p>
            <a:pPr marL="0" indent="0" algn="ctr" eaLnBrk="1" hangingPunct="1">
              <a:lnSpc>
                <a:spcPct val="80000"/>
              </a:lnSpc>
              <a:spcAft>
                <a:spcPts val="0"/>
              </a:spcAft>
              <a:buFont typeface="Wingdings 2" panose="05020102010507070707" pitchFamily="18" charset="2"/>
              <a:buNone/>
              <a:defRPr/>
            </a:pPr>
            <a:endParaRPr lang="en-US" altLang="en-US" sz="1600" b="1" dirty="0" smtClean="0">
              <a:latin typeface="Arial Black" pitchFamily="34" charset="0"/>
            </a:endParaRPr>
          </a:p>
          <a:p>
            <a:pPr marL="0" indent="0" algn="ctr" eaLnBrk="1" hangingPunct="1">
              <a:lnSpc>
                <a:spcPct val="80000"/>
              </a:lnSpc>
              <a:spcAft>
                <a:spcPts val="0"/>
              </a:spcAft>
              <a:buFont typeface="Wingdings 2" panose="05020102010507070707" pitchFamily="18" charset="2"/>
              <a:buNone/>
              <a:defRPr/>
            </a:pPr>
            <a:r>
              <a:rPr lang="en-US" altLang="en-US" sz="1600" b="1" dirty="0" smtClean="0">
                <a:latin typeface="Arial Black" pitchFamily="34" charset="0"/>
              </a:rPr>
              <a:t>Team </a:t>
            </a:r>
            <a:r>
              <a:rPr lang="en-US" altLang="en-US" sz="1600" b="1" dirty="0">
                <a:latin typeface="Arial Black" pitchFamily="34" charset="0"/>
              </a:rPr>
              <a:t>Books should be completely assembled for </a:t>
            </a:r>
            <a:r>
              <a:rPr lang="en-US" altLang="en-US" sz="1600" b="1" dirty="0" smtClean="0">
                <a:latin typeface="Arial Black" pitchFamily="34" charset="0"/>
              </a:rPr>
              <a:t>CDPW</a:t>
            </a:r>
          </a:p>
          <a:p>
            <a:pPr marL="0" indent="0" algn="ctr" eaLnBrk="1" hangingPunct="1">
              <a:lnSpc>
                <a:spcPct val="80000"/>
              </a:lnSpc>
              <a:spcAft>
                <a:spcPts val="0"/>
              </a:spcAft>
              <a:buFont typeface="Wingdings 2" panose="05020102010507070707" pitchFamily="18" charset="2"/>
              <a:buNone/>
              <a:defRPr/>
            </a:pPr>
            <a:endParaRPr lang="en-US" altLang="en-US" sz="1600" b="1" dirty="0" smtClean="0">
              <a:latin typeface="Arial Black" pitchFamily="34" charset="0"/>
            </a:endParaRPr>
          </a:p>
          <a:p>
            <a:pPr marL="0" indent="0" algn="ctr" eaLnBrk="1" hangingPunct="1">
              <a:lnSpc>
                <a:spcPct val="80000"/>
              </a:lnSpc>
              <a:spcAft>
                <a:spcPts val="0"/>
              </a:spcAft>
              <a:buFont typeface="Wingdings 2" panose="05020102010507070707" pitchFamily="18" charset="2"/>
              <a:buNone/>
              <a:defRPr/>
            </a:pPr>
            <a:r>
              <a:rPr lang="en-US" altLang="en-US" sz="1600" b="1" dirty="0" smtClean="0">
                <a:latin typeface="Arial Black" pitchFamily="34" charset="0"/>
              </a:rPr>
              <a:t> </a:t>
            </a:r>
            <a:r>
              <a:rPr lang="en-US" altLang="en-US" sz="1600" b="1" dirty="0">
                <a:latin typeface="Arial Black" pitchFamily="34" charset="0"/>
              </a:rPr>
              <a:t>Book Certification </a:t>
            </a:r>
            <a:r>
              <a:rPr lang="en-US" altLang="en-US" sz="1600" b="1" dirty="0" smtClean="0">
                <a:latin typeface="Arial Black" pitchFamily="34" charset="0"/>
              </a:rPr>
              <a:t>in </a:t>
            </a:r>
            <a:r>
              <a:rPr lang="en-US" altLang="en-US" sz="1600" b="1" dirty="0">
                <a:latin typeface="Arial Black" pitchFamily="34" charset="0"/>
              </a:rPr>
              <a:t>August.  Once the season starts</a:t>
            </a:r>
            <a:r>
              <a:rPr lang="en-US" altLang="en-US" sz="1600" b="1" dirty="0" smtClean="0">
                <a:latin typeface="Arial Black" pitchFamily="34" charset="0"/>
              </a:rPr>
              <a:t>,</a:t>
            </a:r>
          </a:p>
          <a:p>
            <a:pPr marL="0" indent="0" algn="ctr" eaLnBrk="1" hangingPunct="1">
              <a:lnSpc>
                <a:spcPct val="80000"/>
              </a:lnSpc>
              <a:spcAft>
                <a:spcPts val="0"/>
              </a:spcAft>
              <a:buFont typeface="Wingdings 2" panose="05020102010507070707" pitchFamily="18" charset="2"/>
              <a:buNone/>
              <a:defRPr/>
            </a:pPr>
            <a:endParaRPr lang="en-US" altLang="en-US" sz="1600" b="1" dirty="0" smtClean="0">
              <a:latin typeface="Arial Black" pitchFamily="34" charset="0"/>
            </a:endParaRPr>
          </a:p>
          <a:p>
            <a:pPr marL="0" indent="0" algn="ctr" eaLnBrk="1" hangingPunct="1">
              <a:lnSpc>
                <a:spcPct val="80000"/>
              </a:lnSpc>
              <a:spcAft>
                <a:spcPts val="0"/>
              </a:spcAft>
              <a:buFont typeface="Wingdings 2" panose="05020102010507070707" pitchFamily="18" charset="2"/>
              <a:buNone/>
              <a:defRPr/>
            </a:pPr>
            <a:r>
              <a:rPr lang="en-US" altLang="en-US" sz="1600" b="1" dirty="0" smtClean="0">
                <a:latin typeface="Arial Black" pitchFamily="34" charset="0"/>
              </a:rPr>
              <a:t> </a:t>
            </a:r>
            <a:r>
              <a:rPr lang="en-US" altLang="en-US" sz="1600" b="1" dirty="0">
                <a:solidFill>
                  <a:srgbClr val="002060"/>
                </a:solidFill>
                <a:latin typeface="Arial Black" pitchFamily="34" charset="0"/>
              </a:rPr>
              <a:t>the </a:t>
            </a:r>
            <a:r>
              <a:rPr lang="en-US" altLang="en-US" sz="1600" b="1" u="sng" dirty="0">
                <a:solidFill>
                  <a:srgbClr val="002060"/>
                </a:solidFill>
                <a:latin typeface="Arial Black" pitchFamily="34" charset="0"/>
              </a:rPr>
              <a:t>football participant order CHANGES</a:t>
            </a:r>
            <a:r>
              <a:rPr lang="en-US" altLang="en-US" sz="1600" b="1" u="sng" dirty="0" smtClean="0">
                <a:solidFill>
                  <a:srgbClr val="002060"/>
                </a:solidFill>
                <a:latin typeface="Arial Black" pitchFamily="34" charset="0"/>
              </a:rPr>
              <a:t>.</a:t>
            </a:r>
          </a:p>
          <a:p>
            <a:pPr marL="0" indent="0" algn="ctr" eaLnBrk="1" hangingPunct="1">
              <a:lnSpc>
                <a:spcPct val="80000"/>
              </a:lnSpc>
              <a:spcAft>
                <a:spcPts val="0"/>
              </a:spcAft>
              <a:buFont typeface="Wingdings 2" panose="05020102010507070707" pitchFamily="18" charset="2"/>
              <a:buNone/>
              <a:defRPr/>
            </a:pPr>
            <a:endParaRPr lang="en-US" altLang="en-US" sz="1600" b="1" u="sng" dirty="0" smtClean="0">
              <a:solidFill>
                <a:srgbClr val="002060"/>
              </a:solidFill>
              <a:latin typeface="Arial Black" pitchFamily="34" charset="0"/>
            </a:endParaRPr>
          </a:p>
          <a:p>
            <a:pPr marL="0" indent="0" algn="ctr" eaLnBrk="1" hangingPunct="1">
              <a:lnSpc>
                <a:spcPct val="80000"/>
              </a:lnSpc>
              <a:spcAft>
                <a:spcPts val="0"/>
              </a:spcAft>
              <a:buFont typeface="Wingdings 2" panose="05020102010507070707" pitchFamily="18" charset="2"/>
              <a:buNone/>
              <a:defRPr/>
            </a:pPr>
            <a:endParaRPr lang="en-US" altLang="en-US" sz="1600" b="1" u="sng" dirty="0">
              <a:latin typeface="Arial Black" pitchFamily="34" charset="0"/>
            </a:endParaRPr>
          </a:p>
          <a:p>
            <a:pPr marL="0" indent="0" algn="ctr" eaLnBrk="1" hangingPunct="1">
              <a:lnSpc>
                <a:spcPct val="80000"/>
              </a:lnSpc>
              <a:spcAft>
                <a:spcPts val="0"/>
              </a:spcAft>
              <a:buFont typeface="Wingdings 2" panose="05020102010507070707" pitchFamily="18" charset="2"/>
              <a:buNone/>
              <a:defRPr/>
            </a:pPr>
            <a:endParaRPr lang="en-US" altLang="en-US" sz="1600" b="1" dirty="0">
              <a:solidFill>
                <a:schemeClr val="bg1"/>
              </a:solidFill>
              <a:latin typeface="Arial Black" pitchFamily="34" charset="0"/>
            </a:endParaRPr>
          </a:p>
          <a:p>
            <a:pPr marL="0" indent="0" algn="ctr" eaLnBrk="1" hangingPunct="1">
              <a:lnSpc>
                <a:spcPct val="80000"/>
              </a:lnSpc>
              <a:buFont typeface="Wingdings 2" panose="05020102010507070707" pitchFamily="18" charset="2"/>
              <a:buNone/>
              <a:defRPr/>
            </a:pPr>
            <a:r>
              <a:rPr lang="en-US" altLang="en-US" sz="1600" b="1" dirty="0">
                <a:solidFill>
                  <a:schemeClr val="bg1"/>
                </a:solidFill>
                <a:latin typeface="Arial Black" pitchFamily="34" charset="0"/>
              </a:rPr>
              <a:t>Football</a:t>
            </a:r>
          </a:p>
          <a:p>
            <a:pPr lvl="1" eaLnBrk="1" hangingPunct="1">
              <a:lnSpc>
                <a:spcPct val="80000"/>
              </a:lnSpc>
              <a:defRPr/>
            </a:pPr>
            <a:r>
              <a:rPr lang="en-US" altLang="en-US" sz="1600" b="1" dirty="0">
                <a:latin typeface="Arial Black" pitchFamily="34" charset="0"/>
              </a:rPr>
              <a:t>Book </a:t>
            </a:r>
            <a:r>
              <a:rPr lang="en-US" altLang="en-US" sz="1600" b="1" dirty="0" smtClean="0">
                <a:latin typeface="Arial Black" pitchFamily="34" charset="0"/>
              </a:rPr>
              <a:t>Certification </a:t>
            </a:r>
            <a:r>
              <a:rPr lang="en-US" altLang="en-US" sz="1600" b="1" dirty="0">
                <a:latin typeface="Arial Black" pitchFamily="34" charset="0"/>
              </a:rPr>
              <a:t>– Alphabetically</a:t>
            </a:r>
            <a:br>
              <a:rPr lang="en-US" altLang="en-US" sz="1600" b="1" dirty="0">
                <a:latin typeface="Arial Black" pitchFamily="34" charset="0"/>
              </a:rPr>
            </a:br>
            <a:endParaRPr lang="en-US" altLang="en-US" sz="1600" b="1" dirty="0" smtClean="0">
              <a:latin typeface="Arial Black" pitchFamily="34" charset="0"/>
            </a:endParaRPr>
          </a:p>
          <a:p>
            <a:pPr lvl="1" eaLnBrk="1" hangingPunct="1">
              <a:lnSpc>
                <a:spcPct val="80000"/>
              </a:lnSpc>
              <a:defRPr/>
            </a:pPr>
            <a:endParaRPr lang="en-US" altLang="en-US" sz="1600" b="1" dirty="0">
              <a:latin typeface="Arial Black" pitchFamily="34" charset="0"/>
            </a:endParaRPr>
          </a:p>
          <a:p>
            <a:pPr lvl="1" eaLnBrk="1" hangingPunct="1">
              <a:lnSpc>
                <a:spcPct val="80000"/>
              </a:lnSpc>
              <a:defRPr/>
            </a:pPr>
            <a:r>
              <a:rPr lang="en-US" altLang="en-US" sz="1600" b="1" dirty="0">
                <a:latin typeface="Arial Black" pitchFamily="34" charset="0"/>
              </a:rPr>
              <a:t>In-season – By Jersey #</a:t>
            </a:r>
            <a:r>
              <a:rPr lang="en-US" altLang="en-US" sz="1600" b="1" dirty="0">
                <a:solidFill>
                  <a:schemeClr val="bg1"/>
                </a:solidFill>
                <a:latin typeface="Arial Black" pitchFamily="34" charset="0"/>
              </a:rPr>
              <a:t/>
            </a:r>
            <a:br>
              <a:rPr lang="en-US" altLang="en-US" sz="1600" b="1" dirty="0">
                <a:solidFill>
                  <a:schemeClr val="bg1"/>
                </a:solidFill>
                <a:latin typeface="Arial Black" pitchFamily="34" charset="0"/>
              </a:rPr>
            </a:br>
            <a:endParaRPr lang="en-US" altLang="en-US" sz="1600" b="1" dirty="0">
              <a:solidFill>
                <a:schemeClr val="bg1"/>
              </a:solidFill>
              <a:latin typeface="Arial Black" pitchFamily="34" charset="0"/>
            </a:endParaRPr>
          </a:p>
          <a:p>
            <a:pPr marL="34925" indent="0" algn="ctr" eaLnBrk="1" hangingPunct="1">
              <a:lnSpc>
                <a:spcPct val="80000"/>
              </a:lnSpc>
              <a:buFont typeface="Wingdings 2" panose="05020102010507070707" pitchFamily="18" charset="2"/>
              <a:buNone/>
              <a:defRPr/>
            </a:pPr>
            <a:r>
              <a:rPr lang="en-US" altLang="en-US" sz="1600" b="1" dirty="0">
                <a:solidFill>
                  <a:schemeClr val="bg1"/>
                </a:solidFill>
                <a:latin typeface="Arial Black" pitchFamily="34" charset="0"/>
              </a:rPr>
              <a:t/>
            </a:r>
            <a:br>
              <a:rPr lang="en-US" altLang="en-US" sz="1600" b="1" dirty="0">
                <a:solidFill>
                  <a:schemeClr val="bg1"/>
                </a:solidFill>
                <a:latin typeface="Arial Black" pitchFamily="34" charset="0"/>
              </a:rPr>
            </a:br>
            <a:r>
              <a:rPr lang="en-US" altLang="en-US" sz="1600" b="1" dirty="0">
                <a:solidFill>
                  <a:schemeClr val="bg1"/>
                </a:solidFill>
                <a:latin typeface="Arial Black" pitchFamily="34" charset="0"/>
              </a:rPr>
              <a:t>Cheer</a:t>
            </a:r>
            <a:endParaRPr lang="en-US" altLang="en-US" sz="1600" b="1" dirty="0">
              <a:solidFill>
                <a:schemeClr val="tx1">
                  <a:lumMod val="75000"/>
                </a:schemeClr>
              </a:solidFill>
              <a:latin typeface="Arial Black" pitchFamily="34" charset="0"/>
            </a:endParaRPr>
          </a:p>
          <a:p>
            <a:pPr marL="701675" lvl="1" indent="-342900" eaLnBrk="1" hangingPunct="1">
              <a:lnSpc>
                <a:spcPct val="80000"/>
              </a:lnSpc>
              <a:defRPr/>
            </a:pPr>
            <a:r>
              <a:rPr lang="en-US" altLang="en-US" sz="1600" b="1" dirty="0">
                <a:latin typeface="Arial Black" pitchFamily="34" charset="0"/>
              </a:rPr>
              <a:t>Book Certification &amp; In-Season </a:t>
            </a:r>
            <a:r>
              <a:rPr lang="en-US" altLang="en-US" sz="1600" b="1" dirty="0" smtClean="0">
                <a:latin typeface="Arial Black" pitchFamily="34" charset="0"/>
              </a:rPr>
              <a:t>– Alphabetically</a:t>
            </a:r>
          </a:p>
          <a:p>
            <a:pPr marL="701675" lvl="1" indent="-342900" eaLnBrk="1" hangingPunct="1">
              <a:lnSpc>
                <a:spcPct val="80000"/>
              </a:lnSpc>
              <a:buNone/>
              <a:defRPr/>
            </a:pPr>
            <a:r>
              <a:rPr lang="en-US" altLang="en-US" sz="1600" b="1" dirty="0">
                <a:latin typeface="Arial Black" pitchFamily="34" charset="0"/>
              </a:rPr>
              <a:t/>
            </a:r>
            <a:br>
              <a:rPr lang="en-US" altLang="en-US" sz="1600" b="1" dirty="0">
                <a:latin typeface="Arial Black" pitchFamily="34" charset="0"/>
              </a:rPr>
            </a:br>
            <a:r>
              <a:rPr lang="en-US" altLang="en-US" sz="1600" b="1" dirty="0">
                <a:latin typeface="Arial Black" pitchFamily="34" charset="0"/>
              </a:rPr>
              <a:t>Coach Trainees/Student Demonstrators with Online </a:t>
            </a:r>
            <a:endParaRPr lang="en-US" altLang="en-US" sz="1600" b="1" dirty="0" smtClean="0">
              <a:latin typeface="Arial Black" pitchFamily="34" charset="0"/>
            </a:endParaRPr>
          </a:p>
          <a:p>
            <a:pPr marL="701675" lvl="1" indent="-342900" eaLnBrk="1" hangingPunct="1">
              <a:lnSpc>
                <a:spcPct val="80000"/>
              </a:lnSpc>
              <a:buNone/>
              <a:defRPr/>
            </a:pPr>
            <a:r>
              <a:rPr lang="en-US" altLang="en-US" sz="1600" b="1" dirty="0" smtClean="0">
                <a:latin typeface="Arial Black" pitchFamily="34" charset="0"/>
              </a:rPr>
              <a:t>Training </a:t>
            </a:r>
            <a:r>
              <a:rPr lang="en-US" altLang="en-US" sz="1600" b="1" dirty="0">
                <a:latin typeface="Arial Black" pitchFamily="34" charset="0"/>
              </a:rPr>
              <a:t>Certificate(s) first, then all other </a:t>
            </a:r>
            <a:r>
              <a:rPr lang="en-US" altLang="en-US" sz="1600" b="1" dirty="0" smtClean="0">
                <a:latin typeface="Arial Black" pitchFamily="34" charset="0"/>
              </a:rPr>
              <a:t>participants</a:t>
            </a:r>
          </a:p>
          <a:p>
            <a:pPr marL="701675" lvl="1" indent="-342900" eaLnBrk="1" hangingPunct="1">
              <a:lnSpc>
                <a:spcPct val="80000"/>
              </a:lnSpc>
              <a:buNone/>
              <a:defRPr/>
            </a:pPr>
            <a:endParaRPr lang="en-US" altLang="en-US" sz="1600" b="1" dirty="0" smtClean="0">
              <a:latin typeface="Arial Black" pitchFamily="34" charset="0"/>
            </a:endParaRPr>
          </a:p>
          <a:p>
            <a:pPr marL="701675" lvl="1" indent="-342900" eaLnBrk="1" hangingPunct="1">
              <a:lnSpc>
                <a:spcPct val="80000"/>
              </a:lnSpc>
              <a:buNone/>
              <a:defRPr/>
            </a:pPr>
            <a:endParaRPr lang="en-US" altLang="en-US" sz="1600" b="1" dirty="0" smtClean="0">
              <a:latin typeface="Arial Black" pitchFamily="34" charset="0"/>
            </a:endParaRPr>
          </a:p>
          <a:p>
            <a:pPr marL="701675" lvl="1" indent="-342900">
              <a:lnSpc>
                <a:spcPct val="80000"/>
              </a:lnSpc>
              <a:buNone/>
              <a:defRPr/>
            </a:pPr>
            <a:r>
              <a:rPr lang="en-US" altLang="en-US" sz="1600" b="1" dirty="0" smtClean="0">
                <a:latin typeface="Arial Black" pitchFamily="34" charset="0"/>
              </a:rPr>
              <a:t> </a:t>
            </a:r>
            <a:r>
              <a:rPr lang="en-US" sz="1600" spc="-13" dirty="0" smtClean="0">
                <a:solidFill>
                  <a:srgbClr val="FFFF00"/>
                </a:solidFill>
                <a:latin typeface="Tahoma"/>
                <a:cs typeface="Tahoma"/>
              </a:rPr>
              <a:t>October</a:t>
            </a:r>
            <a:r>
              <a:rPr lang="en-US" sz="1600" spc="-213" dirty="0" smtClean="0">
                <a:solidFill>
                  <a:srgbClr val="FFFF00"/>
                </a:solidFill>
                <a:latin typeface="Tahoma"/>
                <a:cs typeface="Tahoma"/>
              </a:rPr>
              <a:t> </a:t>
            </a:r>
            <a:r>
              <a:rPr lang="en-US" sz="1600" spc="-73" dirty="0" smtClean="0">
                <a:solidFill>
                  <a:srgbClr val="FFFF00"/>
                </a:solidFill>
                <a:latin typeface="Tahoma"/>
                <a:cs typeface="Tahoma"/>
              </a:rPr>
              <a:t>1st:</a:t>
            </a:r>
            <a:r>
              <a:rPr lang="en-US" sz="1600" spc="-213" dirty="0" smtClean="0">
                <a:solidFill>
                  <a:srgbClr val="FFFF00"/>
                </a:solidFill>
                <a:latin typeface="Tahoma"/>
                <a:cs typeface="Tahoma"/>
              </a:rPr>
              <a:t> </a:t>
            </a:r>
            <a:r>
              <a:rPr lang="en-US" sz="1600" spc="7" dirty="0" smtClean="0">
                <a:solidFill>
                  <a:srgbClr val="FFFF00"/>
                </a:solidFill>
                <a:latin typeface="Tahoma"/>
                <a:cs typeface="Tahoma"/>
              </a:rPr>
              <a:t>Roster</a:t>
            </a:r>
            <a:r>
              <a:rPr lang="en-US" sz="1600" spc="-213" dirty="0" smtClean="0">
                <a:solidFill>
                  <a:srgbClr val="FFFF00"/>
                </a:solidFill>
                <a:latin typeface="Tahoma"/>
                <a:cs typeface="Tahoma"/>
              </a:rPr>
              <a:t> </a:t>
            </a:r>
            <a:r>
              <a:rPr lang="en-US" sz="1600" spc="7" dirty="0" smtClean="0">
                <a:solidFill>
                  <a:srgbClr val="FFFF00"/>
                </a:solidFill>
                <a:latin typeface="Tahoma"/>
                <a:cs typeface="Tahoma"/>
              </a:rPr>
              <a:t>Freeze</a:t>
            </a:r>
            <a:r>
              <a:rPr lang="en-US" sz="1600" spc="-207" dirty="0" smtClean="0">
                <a:solidFill>
                  <a:srgbClr val="FFFF00"/>
                </a:solidFill>
                <a:latin typeface="Tahoma"/>
                <a:cs typeface="Tahoma"/>
              </a:rPr>
              <a:t> </a:t>
            </a:r>
            <a:r>
              <a:rPr lang="en-US" sz="1600" spc="13" dirty="0" smtClean="0">
                <a:solidFill>
                  <a:srgbClr val="FFFF00"/>
                </a:solidFill>
                <a:latin typeface="Tahoma"/>
                <a:cs typeface="Tahoma"/>
              </a:rPr>
              <a:t>Period</a:t>
            </a:r>
            <a:r>
              <a:rPr lang="en-US" sz="1600" spc="-213" dirty="0" smtClean="0">
                <a:solidFill>
                  <a:srgbClr val="FFFF00"/>
                </a:solidFill>
                <a:latin typeface="Tahoma"/>
                <a:cs typeface="Tahoma"/>
              </a:rPr>
              <a:t> </a:t>
            </a:r>
            <a:r>
              <a:rPr lang="en-US" sz="1600" spc="-13" dirty="0" smtClean="0">
                <a:solidFill>
                  <a:srgbClr val="FFFF00"/>
                </a:solidFill>
                <a:latin typeface="Tahoma"/>
                <a:cs typeface="Tahoma"/>
              </a:rPr>
              <a:t>(rosters</a:t>
            </a:r>
            <a:r>
              <a:rPr lang="en-US" sz="1600" spc="-213" dirty="0" smtClean="0">
                <a:solidFill>
                  <a:srgbClr val="FFFF00"/>
                </a:solidFill>
                <a:latin typeface="Tahoma"/>
                <a:cs typeface="Tahoma"/>
              </a:rPr>
              <a:t> </a:t>
            </a:r>
            <a:r>
              <a:rPr lang="en-US" sz="1600" spc="-33" dirty="0" smtClean="0">
                <a:solidFill>
                  <a:srgbClr val="FFFF00"/>
                </a:solidFill>
                <a:latin typeface="Tahoma"/>
                <a:cs typeface="Tahoma"/>
              </a:rPr>
              <a:t>and</a:t>
            </a:r>
            <a:r>
              <a:rPr lang="en-US" sz="1600" spc="-207" dirty="0" smtClean="0">
                <a:solidFill>
                  <a:srgbClr val="FFFF00"/>
                </a:solidFill>
                <a:latin typeface="Tahoma"/>
                <a:cs typeface="Tahoma"/>
              </a:rPr>
              <a:t> </a:t>
            </a:r>
            <a:r>
              <a:rPr lang="en-US" sz="1600" spc="13" dirty="0" smtClean="0">
                <a:solidFill>
                  <a:srgbClr val="FFFF00"/>
                </a:solidFill>
                <a:latin typeface="Tahoma"/>
                <a:cs typeface="Tahoma"/>
              </a:rPr>
              <a:t>applications</a:t>
            </a:r>
            <a:r>
              <a:rPr lang="en-US" sz="1600" spc="-213" dirty="0" smtClean="0">
                <a:solidFill>
                  <a:srgbClr val="FFFF00"/>
                </a:solidFill>
                <a:latin typeface="Tahoma"/>
                <a:cs typeface="Tahoma"/>
              </a:rPr>
              <a:t> </a:t>
            </a:r>
            <a:r>
              <a:rPr lang="en-US" sz="1600" spc="-13" dirty="0" smtClean="0">
                <a:solidFill>
                  <a:srgbClr val="FFFF00"/>
                </a:solidFill>
                <a:latin typeface="Tahoma"/>
                <a:cs typeface="Tahoma"/>
              </a:rPr>
              <a:t>are</a:t>
            </a:r>
            <a:r>
              <a:rPr lang="en-US" sz="1600" spc="-213" dirty="0" smtClean="0">
                <a:solidFill>
                  <a:srgbClr val="FFFF00"/>
                </a:solidFill>
                <a:latin typeface="Tahoma"/>
                <a:cs typeface="Tahoma"/>
              </a:rPr>
              <a:t> </a:t>
            </a:r>
            <a:r>
              <a:rPr lang="en-US" sz="1600" spc="7" dirty="0" smtClean="0">
                <a:solidFill>
                  <a:srgbClr val="FFFF00"/>
                </a:solidFill>
                <a:latin typeface="Tahoma"/>
                <a:cs typeface="Tahoma"/>
              </a:rPr>
              <a:t>locked</a:t>
            </a:r>
            <a:r>
              <a:rPr lang="en-US" sz="1600" spc="-213" dirty="0" smtClean="0">
                <a:solidFill>
                  <a:srgbClr val="FFFF00"/>
                </a:solidFill>
                <a:latin typeface="Tahoma"/>
                <a:cs typeface="Tahoma"/>
              </a:rPr>
              <a:t> </a:t>
            </a:r>
            <a:r>
              <a:rPr lang="en-US" sz="1600" dirty="0" smtClean="0">
                <a:solidFill>
                  <a:srgbClr val="FFFF00"/>
                </a:solidFill>
                <a:latin typeface="Tahoma"/>
                <a:cs typeface="Tahoma"/>
              </a:rPr>
              <a:t>in</a:t>
            </a:r>
            <a:r>
              <a:rPr lang="en-US" sz="1600" spc="-207" dirty="0" smtClean="0">
                <a:solidFill>
                  <a:srgbClr val="FFFF00"/>
                </a:solidFill>
                <a:latin typeface="Tahoma"/>
                <a:cs typeface="Tahoma"/>
              </a:rPr>
              <a:t> </a:t>
            </a:r>
            <a:r>
              <a:rPr lang="en-US" sz="1600" spc="-13" dirty="0" smtClean="0">
                <a:solidFill>
                  <a:srgbClr val="FFFF00"/>
                </a:solidFill>
                <a:latin typeface="Tahoma"/>
                <a:cs typeface="Tahoma"/>
              </a:rPr>
              <a:t>for</a:t>
            </a:r>
            <a:r>
              <a:rPr lang="en-US" sz="1600" spc="-213" dirty="0" smtClean="0">
                <a:solidFill>
                  <a:srgbClr val="FFFF00"/>
                </a:solidFill>
                <a:latin typeface="Tahoma"/>
                <a:cs typeface="Tahoma"/>
              </a:rPr>
              <a:t> </a:t>
            </a:r>
            <a:r>
              <a:rPr lang="en-US" sz="1600" dirty="0" smtClean="0">
                <a:solidFill>
                  <a:srgbClr val="FFFF00"/>
                </a:solidFill>
                <a:latin typeface="Tahoma"/>
                <a:cs typeface="Tahoma"/>
              </a:rPr>
              <a:t>the</a:t>
            </a:r>
            <a:r>
              <a:rPr lang="en-US" sz="1600" spc="-213" dirty="0" smtClean="0">
                <a:solidFill>
                  <a:srgbClr val="FFFF00"/>
                </a:solidFill>
                <a:latin typeface="Tahoma"/>
                <a:cs typeface="Tahoma"/>
              </a:rPr>
              <a:t> </a:t>
            </a:r>
            <a:r>
              <a:rPr lang="en-US" sz="1600" spc="-27" dirty="0" smtClean="0">
                <a:solidFill>
                  <a:srgbClr val="FFFF00"/>
                </a:solidFill>
                <a:latin typeface="Tahoma"/>
                <a:cs typeface="Tahoma"/>
              </a:rPr>
              <a:t>season)</a:t>
            </a:r>
            <a:endParaRPr lang="en-US" sz="1600" dirty="0" smtClean="0">
              <a:solidFill>
                <a:srgbClr val="FFFF00"/>
              </a:solidFill>
              <a:latin typeface="Tahoma"/>
              <a:cs typeface="Tahoma"/>
            </a:endParaRPr>
          </a:p>
          <a:p>
            <a:pPr marL="701675" lvl="1" indent="-342900" eaLnBrk="1" hangingPunct="1">
              <a:lnSpc>
                <a:spcPct val="80000"/>
              </a:lnSpc>
              <a:buNone/>
              <a:defRPr/>
            </a:pPr>
            <a:endParaRPr lang="en-US" altLang="en-US" sz="1600" b="1" dirty="0">
              <a:latin typeface="Arial Black" pitchFamily="34" charset="0"/>
            </a:endParaRPr>
          </a:p>
        </p:txBody>
      </p:sp>
    </p:spTree>
  </p:cSld>
  <p:clrMapOvr>
    <a:masterClrMapping/>
  </p:clrMapOvr>
  <p:transition>
    <p:cover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p:nvPr>
        </p:nvSpPr>
        <p:spPr>
          <a:xfrm>
            <a:off x="533400" y="1733550"/>
            <a:ext cx="8229600" cy="1451370"/>
          </a:xfrm>
        </p:spPr>
        <p:txBody>
          <a:bodyPr/>
          <a:lstStyle/>
          <a:p>
            <a:pPr algn="ctr">
              <a:buNone/>
            </a:pPr>
            <a:r>
              <a:rPr lang="en-US" sz="4400" b="1" dirty="0" smtClean="0">
                <a:ln>
                  <a:solidFill>
                    <a:srgbClr val="FF0000"/>
                  </a:solidFill>
                </a:ln>
              </a:rPr>
              <a:t>BE AWARE WE ARE GOING DIGITAL</a:t>
            </a:r>
          </a:p>
          <a:p>
            <a:endParaRPr lang="en-US" dirty="0">
              <a:ln>
                <a:solidFill>
                  <a:srgbClr val="FF0000"/>
                </a:solidFill>
              </a:ln>
            </a:endParaRPr>
          </a:p>
        </p:txBody>
      </p:sp>
    </p:spTree>
  </p:cSld>
  <p:clrMapOvr>
    <a:masterClrMapping/>
  </p:clrMapOvr>
  <p:transition>
    <p:comb/>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THIS YEAR</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smtClean="0">
                <a:solidFill>
                  <a:srgbClr val="002060"/>
                </a:solidFill>
              </a:rPr>
              <a:t>All player photos will need to be uploaded</a:t>
            </a:r>
          </a:p>
          <a:p>
            <a:pPr algn="ctr">
              <a:buNone/>
            </a:pPr>
            <a:r>
              <a:rPr lang="en-US" dirty="0" smtClean="0">
                <a:solidFill>
                  <a:srgbClr val="002060"/>
                </a:solidFill>
              </a:rPr>
              <a:t> </a:t>
            </a:r>
          </a:p>
          <a:p>
            <a:pPr algn="ctr">
              <a:buNone/>
            </a:pPr>
            <a:r>
              <a:rPr lang="en-US" dirty="0" smtClean="0">
                <a:solidFill>
                  <a:srgbClr val="002060"/>
                </a:solidFill>
              </a:rPr>
              <a:t>All coaches </a:t>
            </a:r>
            <a:r>
              <a:rPr lang="en-US" dirty="0" smtClean="0">
                <a:solidFill>
                  <a:srgbClr val="002060"/>
                </a:solidFill>
              </a:rPr>
              <a:t>and junior coaches photos </a:t>
            </a:r>
            <a:r>
              <a:rPr lang="en-US" dirty="0" smtClean="0">
                <a:solidFill>
                  <a:srgbClr val="002060"/>
                </a:solidFill>
              </a:rPr>
              <a:t>and certificates will need to be uploaded</a:t>
            </a:r>
          </a:p>
          <a:p>
            <a:pPr algn="ctr">
              <a:buNone/>
            </a:pPr>
            <a:endParaRPr lang="en-US" dirty="0" smtClean="0">
              <a:solidFill>
                <a:srgbClr val="FF0000"/>
              </a:solidFill>
            </a:endParaRPr>
          </a:p>
          <a:p>
            <a:pPr algn="ctr">
              <a:buNone/>
            </a:pPr>
            <a:r>
              <a:rPr lang="en-US" b="1" u="sng" dirty="0" smtClean="0">
                <a:solidFill>
                  <a:srgbClr val="FF0000"/>
                </a:solidFill>
              </a:rPr>
              <a:t>THIS MUST BE DONE TO APPROVE ROSTER</a:t>
            </a:r>
          </a:p>
        </p:txBody>
      </p:sp>
    </p:spTree>
  </p:cSld>
  <p:clrMapOvr>
    <a:masterClrMapping/>
  </p:clrMapOvr>
  <p:transition>
    <p:blinds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4128"/>
            <a:ext cx="9144000" cy="2048256"/>
          </a:xfrm>
        </p:spPr>
        <p:txBody>
          <a:bodyPr/>
          <a:lstStyle/>
          <a:p>
            <a:pPr algn="ctr" eaLnBrk="1" fontAlgn="auto" hangingPunct="1">
              <a:spcAft>
                <a:spcPts val="0"/>
              </a:spcAft>
              <a:defRPr/>
            </a:pPr>
            <a:r>
              <a:rPr lang="en-US" dirty="0">
                <a:solidFill>
                  <a:srgbClr val="002060"/>
                </a:solidFill>
              </a:rPr>
              <a:t>UNIT 3: Risk Management </a:t>
            </a:r>
          </a:p>
        </p:txBody>
      </p:sp>
      <p:sp>
        <p:nvSpPr>
          <p:cNvPr id="3" name="Text Placeholder 2"/>
          <p:cNvSpPr>
            <a:spLocks noGrp="1"/>
          </p:cNvSpPr>
          <p:nvPr>
            <p:ph type="body" idx="1"/>
          </p:nvPr>
        </p:nvSpPr>
        <p:spPr>
          <a:xfrm>
            <a:off x="0" y="971550"/>
            <a:ext cx="9144000" cy="1132284"/>
          </a:xfrm>
        </p:spPr>
        <p:txBody>
          <a:bodyPr rtlCol="0">
            <a:noAutofit/>
          </a:bodyPr>
          <a:lstStyle/>
          <a:p>
            <a:pPr algn="ctr" eaLnBrk="1" fontAlgn="auto" hangingPunct="1">
              <a:defRPr/>
            </a:pPr>
            <a:r>
              <a:rPr lang="en-US" sz="2800" dirty="0"/>
              <a:t>Know the Rules to Minimize Risk</a:t>
            </a:r>
          </a:p>
        </p:txBody>
      </p:sp>
      <p:pic>
        <p:nvPicPr>
          <p:cNvPr id="58372" name="Picture 3" descr="bs00559_"/>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2082403"/>
            <a:ext cx="7989888" cy="2318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8915400" cy="1103313"/>
          </a:xfrm>
        </p:spPr>
        <p:txBody>
          <a:bodyPr/>
          <a:lstStyle/>
          <a:p>
            <a:pPr algn="ctr">
              <a:defRPr/>
            </a:pPr>
            <a:r>
              <a:rPr lang="en-US" sz="3200" dirty="0"/>
              <a:t>Risk </a:t>
            </a:r>
            <a:r>
              <a:rPr lang="en-US" sz="3200" dirty="0" smtClean="0"/>
              <a:t>Management</a:t>
            </a:r>
            <a:endParaRPr lang="en-US" sz="3200" dirty="0"/>
          </a:p>
        </p:txBody>
      </p:sp>
      <p:sp>
        <p:nvSpPr>
          <p:cNvPr id="59395" name="Text Placeholder 2"/>
          <p:cNvSpPr txBox="1">
            <a:spLocks/>
          </p:cNvSpPr>
          <p:nvPr/>
        </p:nvSpPr>
        <p:spPr bwMode="auto">
          <a:xfrm>
            <a:off x="533400" y="1504950"/>
            <a:ext cx="82296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04800" indent="-304800" defTabSz="457200">
              <a:spcBef>
                <a:spcPct val="20000"/>
              </a:spcBef>
              <a:spcAft>
                <a:spcPts val="600"/>
              </a:spcAft>
              <a:buClr>
                <a:schemeClr val="accent2"/>
              </a:buClr>
              <a:buSzPct val="92000"/>
              <a:buFont typeface="Wingdings 2" panose="05020102010507070707" pitchFamily="18" charset="2"/>
              <a:buChar char=""/>
              <a:defRPr>
                <a:solidFill>
                  <a:schemeClr val="tx2"/>
                </a:solidFill>
                <a:latin typeface="Gill Sans MT" panose="020B0502020104020203" pitchFamily="34" charset="0"/>
              </a:defRPr>
            </a:lvl1pPr>
            <a:lvl2pPr marL="628650" indent="-304800" defTabSz="45720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Gill Sans MT" panose="020B0502020104020203" pitchFamily="34" charset="0"/>
              </a:defRPr>
            </a:lvl2pPr>
            <a:lvl3pPr marL="898525" indent="-304800" defTabSz="457200">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Gill Sans MT" panose="020B0502020104020203" pitchFamily="34" charset="0"/>
              </a:defRPr>
            </a:lvl3pPr>
            <a:lvl4pPr marL="1241425"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4pPr>
            <a:lvl5pPr marL="1601788"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5pPr>
            <a:lvl6pPr marL="20589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6pPr>
            <a:lvl7pPr marL="25161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7pPr>
            <a:lvl8pPr marL="29733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8pPr>
            <a:lvl9pPr marL="34305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9pPr>
          </a:lstStyle>
          <a:p>
            <a:pPr algn="ctr" eaLnBrk="1" hangingPunct="1"/>
            <a:r>
              <a:rPr lang="en-US" altLang="en-US" sz="2800" i="0" dirty="0">
                <a:solidFill>
                  <a:schemeClr val="tx1"/>
                </a:solidFill>
              </a:rPr>
              <a:t>Pop Warner Coaches Risk Management Handbook</a:t>
            </a:r>
            <a:r>
              <a:rPr lang="en-US" altLang="en-US" sz="2800" i="0" dirty="0" smtClean="0">
                <a:solidFill>
                  <a:schemeClr val="tx1"/>
                </a:solidFill>
              </a:rPr>
              <a:t>:</a:t>
            </a:r>
          </a:p>
          <a:p>
            <a:pPr algn="ctr" eaLnBrk="1" hangingPunct="1">
              <a:buNone/>
            </a:pPr>
            <a:r>
              <a:rPr lang="en-US" altLang="en-US" sz="2800" i="0" dirty="0" smtClean="0">
                <a:solidFill>
                  <a:schemeClr val="tx1"/>
                </a:solidFill>
              </a:rPr>
              <a:t>(can be found on cdpopwarner.com under forms)</a:t>
            </a:r>
          </a:p>
          <a:p>
            <a:pPr eaLnBrk="1" hangingPunct="1">
              <a:buNone/>
            </a:pPr>
            <a:endParaRPr lang="en-US" altLang="en-US" sz="2800" i="0" dirty="0">
              <a:solidFill>
                <a:schemeClr val="tx1"/>
              </a:solidFill>
            </a:endParaRPr>
          </a:p>
          <a:p>
            <a:pPr lvl="1" eaLnBrk="1" hangingPunct="1"/>
            <a:r>
              <a:rPr lang="en-US" sz="2800" i="0" dirty="0">
                <a:solidFill>
                  <a:schemeClr val="tx1"/>
                </a:solidFill>
              </a:rPr>
              <a:t>Provides valuable information on how to manage your team to minimize risk of injury to athletes and risk of liability to </a:t>
            </a:r>
            <a:r>
              <a:rPr lang="en-US" sz="2800" i="0" dirty="0" smtClean="0">
                <a:solidFill>
                  <a:schemeClr val="tx1"/>
                </a:solidFill>
              </a:rPr>
              <a:t>yourself</a:t>
            </a:r>
          </a:p>
          <a:p>
            <a:pPr lvl="1" eaLnBrk="1" hangingPunct="1"/>
            <a:endParaRPr lang="en-US" sz="2800" i="0" dirty="0">
              <a:solidFill>
                <a:schemeClr val="tx1"/>
              </a:solidFill>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20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2000"/>
                                        <p:tgtEl>
                                          <p:spTgt spid="5939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395">
                                            <p:txEl>
                                              <p:pRg st="3" end="3"/>
                                            </p:txEl>
                                          </p:spTgt>
                                        </p:tgtEl>
                                        <p:attrNameLst>
                                          <p:attrName>style.visibility</p:attrName>
                                        </p:attrNameLst>
                                      </p:cBhvr>
                                      <p:to>
                                        <p:strVal val="visible"/>
                                      </p:to>
                                    </p:set>
                                    <p:animEffect transition="in" filter="fade">
                                      <p:cBhvr>
                                        <p:cTn id="15" dur="20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altLang="en-US" sz="3200" dirty="0"/>
              <a:t>PWLS COACHES Risk Management Handbook</a:t>
            </a:r>
            <a:endParaRPr lang="en-US" sz="3200" dirty="0"/>
          </a:p>
        </p:txBody>
      </p:sp>
      <p:sp>
        <p:nvSpPr>
          <p:cNvPr id="61443" name="Content Placeholder 2"/>
          <p:cNvSpPr>
            <a:spLocks noGrp="1"/>
          </p:cNvSpPr>
          <p:nvPr>
            <p:ph idx="1"/>
          </p:nvPr>
        </p:nvSpPr>
        <p:spPr/>
        <p:txBody>
          <a:bodyPr>
            <a:normAutofit fontScale="70000" lnSpcReduction="20000"/>
          </a:bodyPr>
          <a:lstStyle/>
          <a:p>
            <a:pPr marL="609600" indent="-609600" eaLnBrk="1" hangingPunct="1">
              <a:lnSpc>
                <a:spcPct val="90000"/>
              </a:lnSpc>
              <a:buFont typeface="+mj-lt"/>
              <a:buAutoNum type="alphaUcPeriod"/>
            </a:pPr>
            <a:r>
              <a:rPr lang="en-US" altLang="en-US" sz="2400" dirty="0"/>
              <a:t>Properly plan </a:t>
            </a:r>
            <a:r>
              <a:rPr lang="en-US" altLang="en-US" sz="2400" dirty="0" smtClean="0"/>
              <a:t>activities</a:t>
            </a:r>
          </a:p>
          <a:p>
            <a:pPr marL="609600" indent="-609600" eaLnBrk="1" hangingPunct="1">
              <a:lnSpc>
                <a:spcPct val="90000"/>
              </a:lnSpc>
              <a:buFont typeface="+mj-lt"/>
              <a:buAutoNum type="alphaUcPeriod"/>
            </a:pPr>
            <a:endParaRPr lang="en-US" altLang="en-US" sz="2400" dirty="0"/>
          </a:p>
          <a:p>
            <a:pPr marL="609600" indent="-609600" eaLnBrk="1" hangingPunct="1">
              <a:lnSpc>
                <a:spcPct val="90000"/>
              </a:lnSpc>
              <a:buFont typeface="+mj-lt"/>
              <a:buAutoNum type="alphaUcPeriod"/>
            </a:pPr>
            <a:r>
              <a:rPr lang="en-US" altLang="en-US" sz="2400" dirty="0"/>
              <a:t>Provide appropriate </a:t>
            </a:r>
            <a:r>
              <a:rPr lang="en-US" altLang="en-US" sz="2400" dirty="0" smtClean="0"/>
              <a:t>supervision</a:t>
            </a:r>
          </a:p>
          <a:p>
            <a:pPr marL="609600" indent="-609600" eaLnBrk="1" hangingPunct="1">
              <a:lnSpc>
                <a:spcPct val="90000"/>
              </a:lnSpc>
              <a:buFont typeface="+mj-lt"/>
              <a:buAutoNum type="alphaUcPeriod"/>
            </a:pPr>
            <a:endParaRPr lang="en-US" altLang="en-US" sz="2400" dirty="0"/>
          </a:p>
          <a:p>
            <a:pPr marL="609600" indent="-609600" eaLnBrk="1" hangingPunct="1">
              <a:lnSpc>
                <a:spcPct val="90000"/>
              </a:lnSpc>
              <a:buFont typeface="+mj-lt"/>
              <a:buAutoNum type="alphaUcPeriod"/>
            </a:pPr>
            <a:r>
              <a:rPr lang="en-US" altLang="en-US" sz="2400" dirty="0"/>
              <a:t>Provide proper </a:t>
            </a:r>
            <a:r>
              <a:rPr lang="en-US" altLang="en-US" sz="2400" dirty="0" smtClean="0"/>
              <a:t>instruction</a:t>
            </a:r>
          </a:p>
          <a:p>
            <a:pPr marL="609600" indent="-609600" eaLnBrk="1" hangingPunct="1">
              <a:lnSpc>
                <a:spcPct val="90000"/>
              </a:lnSpc>
              <a:buFont typeface="+mj-lt"/>
              <a:buAutoNum type="alphaUcPeriod"/>
            </a:pPr>
            <a:endParaRPr lang="en-US" altLang="en-US" sz="2400" dirty="0"/>
          </a:p>
          <a:p>
            <a:pPr marL="609600" indent="-609600" eaLnBrk="1" hangingPunct="1">
              <a:lnSpc>
                <a:spcPct val="90000"/>
              </a:lnSpc>
              <a:buFont typeface="+mj-lt"/>
              <a:buAutoNum type="alphaUcPeriod"/>
            </a:pPr>
            <a:r>
              <a:rPr lang="en-US" altLang="en-US" sz="2400" dirty="0"/>
              <a:t>Provide adequate and proper </a:t>
            </a:r>
            <a:r>
              <a:rPr lang="en-US" altLang="en-US" sz="2400" dirty="0" smtClean="0"/>
              <a:t>equipment</a:t>
            </a:r>
          </a:p>
          <a:p>
            <a:pPr marL="609600" indent="-609600" eaLnBrk="1" hangingPunct="1">
              <a:lnSpc>
                <a:spcPct val="90000"/>
              </a:lnSpc>
              <a:buFont typeface="+mj-lt"/>
              <a:buAutoNum type="alphaUcPeriod"/>
            </a:pPr>
            <a:endParaRPr lang="en-US" altLang="en-US" sz="2400" dirty="0"/>
          </a:p>
          <a:p>
            <a:pPr marL="609600" indent="-609600" eaLnBrk="1" hangingPunct="1">
              <a:lnSpc>
                <a:spcPct val="90000"/>
              </a:lnSpc>
              <a:buFont typeface="+mj-lt"/>
              <a:buAutoNum type="alphaUcPeriod"/>
            </a:pPr>
            <a:r>
              <a:rPr lang="en-US" altLang="en-US" sz="2400" dirty="0"/>
              <a:t>Evaluate for injury or </a:t>
            </a:r>
            <a:r>
              <a:rPr lang="en-US" altLang="en-US" sz="2400" dirty="0" smtClean="0"/>
              <a:t>incapacity</a:t>
            </a:r>
          </a:p>
          <a:p>
            <a:pPr marL="609600" indent="-609600" eaLnBrk="1" hangingPunct="1">
              <a:lnSpc>
                <a:spcPct val="90000"/>
              </a:lnSpc>
              <a:buFont typeface="+mj-lt"/>
              <a:buAutoNum type="alphaUcPeriod"/>
            </a:pPr>
            <a:endParaRPr lang="en-US" altLang="en-US" sz="2400" dirty="0"/>
          </a:p>
          <a:p>
            <a:pPr marL="609600" indent="-609600" eaLnBrk="1" hangingPunct="1">
              <a:lnSpc>
                <a:spcPct val="90000"/>
              </a:lnSpc>
              <a:buFont typeface="+mj-lt"/>
              <a:buAutoNum type="alphaUcPeriod"/>
            </a:pPr>
            <a:r>
              <a:rPr lang="en-US" altLang="en-US" sz="2400" dirty="0"/>
              <a:t>Provide safe physical </a:t>
            </a:r>
            <a:r>
              <a:rPr lang="en-US" altLang="en-US" sz="2400" dirty="0" smtClean="0"/>
              <a:t>environment</a:t>
            </a:r>
          </a:p>
          <a:p>
            <a:pPr marL="609600" indent="-609600" eaLnBrk="1" hangingPunct="1">
              <a:lnSpc>
                <a:spcPct val="90000"/>
              </a:lnSpc>
              <a:buFont typeface="+mj-lt"/>
              <a:buAutoNum type="alphaUcPeriod"/>
            </a:pPr>
            <a:endParaRPr lang="en-US" altLang="en-US" sz="2400" dirty="0" smtClean="0"/>
          </a:p>
          <a:p>
            <a:pPr marL="609600" indent="-609600" eaLnBrk="1" hangingPunct="1">
              <a:lnSpc>
                <a:spcPct val="90000"/>
              </a:lnSpc>
              <a:buFont typeface="+mj-lt"/>
              <a:buAutoNum type="alphaUcPeriod"/>
            </a:pPr>
            <a:r>
              <a:rPr lang="en-US" altLang="en-US" sz="2400" dirty="0" smtClean="0"/>
              <a:t>Match </a:t>
            </a:r>
            <a:r>
              <a:rPr lang="en-US" altLang="en-US" sz="2400" dirty="0"/>
              <a:t>athletes </a:t>
            </a:r>
            <a:r>
              <a:rPr lang="en-US" altLang="en-US" sz="2400" dirty="0" smtClean="0"/>
              <a:t>accordingly</a:t>
            </a:r>
          </a:p>
          <a:p>
            <a:pPr marL="609600" indent="-609600" eaLnBrk="1" hangingPunct="1">
              <a:lnSpc>
                <a:spcPct val="90000"/>
              </a:lnSpc>
              <a:buFont typeface="+mj-lt"/>
              <a:buAutoNum type="alphaUcPeriod"/>
            </a:pPr>
            <a:endParaRPr lang="en-US" altLang="en-US" sz="2400" dirty="0"/>
          </a:p>
          <a:p>
            <a:pPr marL="609600" indent="-609600" eaLnBrk="1" hangingPunct="1">
              <a:lnSpc>
                <a:spcPct val="90000"/>
              </a:lnSpc>
              <a:buFont typeface="+mj-lt"/>
              <a:buAutoNum type="alphaUcPeriod"/>
            </a:pPr>
            <a:r>
              <a:rPr lang="en-US" altLang="en-US" sz="2400" dirty="0"/>
              <a:t>Warn of inherent </a:t>
            </a:r>
            <a:r>
              <a:rPr lang="en-US" altLang="en-US" sz="2400" dirty="0" smtClean="0"/>
              <a:t>dangers</a:t>
            </a:r>
          </a:p>
          <a:p>
            <a:pPr marL="609600" indent="-609600" eaLnBrk="1" hangingPunct="1">
              <a:lnSpc>
                <a:spcPct val="90000"/>
              </a:lnSpc>
              <a:buFont typeface="+mj-lt"/>
              <a:buAutoNum type="alphaUcPeriod"/>
            </a:pPr>
            <a:endParaRPr lang="en-US" altLang="en-US" sz="2400" dirty="0"/>
          </a:p>
          <a:p>
            <a:pPr marL="609600" indent="-609600" eaLnBrk="1" hangingPunct="1">
              <a:lnSpc>
                <a:spcPct val="90000"/>
              </a:lnSpc>
              <a:buFont typeface="+mj-lt"/>
              <a:buAutoNum type="alphaUcPeriod"/>
            </a:pPr>
            <a:r>
              <a:rPr lang="en-US" altLang="en-US" sz="2400" dirty="0"/>
              <a:t>Initiate medical response</a:t>
            </a:r>
          </a:p>
        </p:txBody>
      </p:sp>
      <p:pic>
        <p:nvPicPr>
          <p:cNvPr id="61444" name="Picture 4" descr="MCHH01459_00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3600" y="3486150"/>
            <a:ext cx="2819400" cy="106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sz="3200" dirty="0"/>
              <a:t/>
            </a:r>
            <a:br>
              <a:rPr lang="en-US" sz="3200" dirty="0"/>
            </a:br>
            <a:r>
              <a:rPr lang="en-US" dirty="0"/>
              <a:t>A. Properly Plan Activities</a:t>
            </a:r>
            <a:endParaRPr lang="en-US" sz="3200" dirty="0"/>
          </a:p>
        </p:txBody>
      </p:sp>
      <p:sp>
        <p:nvSpPr>
          <p:cNvPr id="6" name="Rectangle 5"/>
          <p:cNvSpPr/>
          <p:nvPr/>
        </p:nvSpPr>
        <p:spPr>
          <a:xfrm>
            <a:off x="609600" y="1314452"/>
            <a:ext cx="7989888" cy="3108543"/>
          </a:xfrm>
          <a:prstGeom prst="rect">
            <a:avLst/>
          </a:prstGeom>
        </p:spPr>
        <p:txBody>
          <a:bodyPr>
            <a:spAutoFit/>
          </a:bodyPr>
          <a:lstStyle/>
          <a:p>
            <a:pPr defTabSz="457200" eaLnBrk="1" hangingPunct="1">
              <a:spcBef>
                <a:spcPct val="20000"/>
              </a:spcBef>
              <a:spcAft>
                <a:spcPts val="600"/>
              </a:spcAft>
              <a:buClr>
                <a:srgbClr val="4590B8"/>
              </a:buClr>
              <a:buSzPct val="92000"/>
              <a:defRPr/>
            </a:pPr>
            <a:r>
              <a:rPr lang="en-US" sz="2000" i="0" dirty="0">
                <a:solidFill>
                  <a:schemeClr val="tx2"/>
                </a:solidFill>
                <a:latin typeface="Gill Sans MT" panose="020B0502020104020203"/>
                <a:cs typeface="+mn-cs"/>
              </a:rPr>
              <a:t>Plan practice activities in advance. Document the time spent and the techniques taught. </a:t>
            </a:r>
            <a:endParaRPr lang="en-US" sz="2000" i="0" dirty="0" smtClean="0">
              <a:solidFill>
                <a:schemeClr val="tx2"/>
              </a:solidFill>
              <a:latin typeface="Gill Sans MT" panose="020B0502020104020203"/>
              <a:cs typeface="+mn-cs"/>
            </a:endParaRPr>
          </a:p>
          <a:p>
            <a:pPr defTabSz="457200" eaLnBrk="1" hangingPunct="1">
              <a:spcBef>
                <a:spcPct val="20000"/>
              </a:spcBef>
              <a:spcAft>
                <a:spcPts val="600"/>
              </a:spcAft>
              <a:buClr>
                <a:srgbClr val="4590B8"/>
              </a:buClr>
              <a:buSzPct val="92000"/>
              <a:defRPr/>
            </a:pPr>
            <a:endParaRPr lang="en-US" sz="2000" i="0" dirty="0">
              <a:solidFill>
                <a:schemeClr val="tx2"/>
              </a:solidFill>
              <a:latin typeface="Gill Sans MT" panose="020B0502020104020203"/>
              <a:cs typeface="+mn-cs"/>
            </a:endParaRPr>
          </a:p>
          <a:p>
            <a:pPr marL="628650" lvl="1" indent="-304800" defTabSz="457200" eaLnBrk="1" hangingPunct="1">
              <a:spcBef>
                <a:spcPct val="20000"/>
              </a:spcBef>
              <a:spcAft>
                <a:spcPts val="600"/>
              </a:spcAft>
              <a:buClr>
                <a:srgbClr val="4590B8"/>
              </a:buClr>
              <a:buSzPct val="92000"/>
              <a:buFont typeface="Wingdings 2" panose="05020102010507070707" pitchFamily="18" charset="2"/>
              <a:buChar char=""/>
              <a:defRPr/>
            </a:pPr>
            <a:r>
              <a:rPr lang="en-US" sz="2000" i="0" dirty="0">
                <a:solidFill>
                  <a:schemeClr val="tx2"/>
                </a:solidFill>
                <a:latin typeface="Gill Sans MT" panose="020B0502020104020203"/>
              </a:rPr>
              <a:t>Documentation ensures proper procedures are followed and aids in your defense in the case of alleged negligence</a:t>
            </a:r>
            <a:r>
              <a:rPr lang="en-US" sz="2000" i="0" dirty="0" smtClean="0">
                <a:solidFill>
                  <a:schemeClr val="tx2"/>
                </a:solidFill>
                <a:latin typeface="Gill Sans MT" panose="020B0502020104020203"/>
              </a:rPr>
              <a:t>.</a:t>
            </a:r>
          </a:p>
          <a:p>
            <a:pPr marL="628650" lvl="1" indent="-304800" defTabSz="457200" eaLnBrk="1" hangingPunct="1">
              <a:spcBef>
                <a:spcPct val="20000"/>
              </a:spcBef>
              <a:spcAft>
                <a:spcPts val="600"/>
              </a:spcAft>
              <a:buClr>
                <a:srgbClr val="4590B8"/>
              </a:buClr>
              <a:buSzPct val="92000"/>
              <a:buFont typeface="Wingdings 2" panose="05020102010507070707" pitchFamily="18" charset="2"/>
              <a:buChar char=""/>
              <a:defRPr/>
            </a:pPr>
            <a:endParaRPr lang="en-US" sz="2000" i="0" dirty="0">
              <a:solidFill>
                <a:schemeClr val="tx2"/>
              </a:solidFill>
              <a:latin typeface="Gill Sans MT" panose="020B0502020104020203"/>
              <a:cs typeface="+mn-cs"/>
            </a:endParaRPr>
          </a:p>
          <a:p>
            <a:pPr marL="628650" lvl="1" indent="-304800" defTabSz="457200" eaLnBrk="1" hangingPunct="1">
              <a:spcBef>
                <a:spcPct val="20000"/>
              </a:spcBef>
              <a:spcAft>
                <a:spcPts val="600"/>
              </a:spcAft>
              <a:buClr>
                <a:srgbClr val="4590B8"/>
              </a:buClr>
              <a:buSzPct val="92000"/>
              <a:buFont typeface="Wingdings 2" panose="05020102010507070707" pitchFamily="18" charset="2"/>
              <a:buChar char=""/>
              <a:defRPr/>
            </a:pPr>
            <a:r>
              <a:rPr lang="en-US" sz="2000" i="0" dirty="0">
                <a:solidFill>
                  <a:schemeClr val="tx2"/>
                </a:solidFill>
                <a:latin typeface="Gill Sans MT" panose="020B0502020104020203"/>
                <a:cs typeface="+mn-cs"/>
              </a:rPr>
              <a:t>Advance planning results in more organized and effective practices with fewer accidents.</a:t>
            </a:r>
          </a:p>
        </p:txBody>
      </p:sp>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857250"/>
          </a:xfrm>
        </p:spPr>
        <p:txBody>
          <a:bodyPr>
            <a:normAutofit/>
          </a:bodyPr>
          <a:lstStyle/>
          <a:p>
            <a:pPr algn="ctr"/>
            <a:r>
              <a:rPr lang="en-US" altLang="en-US" sz="2800" cap="all" dirty="0" smtClean="0">
                <a:solidFill>
                  <a:schemeClr val="tx2"/>
                </a:solidFill>
                <a:latin typeface="Gill Sans MT" panose="020B0502020104020203"/>
              </a:rPr>
              <a:t>Properly Plan Activities </a:t>
            </a:r>
            <a:r>
              <a:rPr lang="en-US" altLang="en-US" sz="2800" cap="all" dirty="0" smtClean="0">
                <a:solidFill>
                  <a:prstClr val="black"/>
                </a:solidFill>
                <a:latin typeface="Gill Sans MT" panose="020B0502020104020203"/>
              </a:rPr>
              <a:t>(Cont’d)</a:t>
            </a:r>
            <a:endParaRPr lang="en-US" sz="2800" dirty="0"/>
          </a:p>
        </p:txBody>
      </p:sp>
      <p:sp>
        <p:nvSpPr>
          <p:cNvPr id="7" name="Content Placeholder 6"/>
          <p:cNvSpPr>
            <a:spLocks noGrp="1"/>
          </p:cNvSpPr>
          <p:nvPr>
            <p:ph idx="1"/>
          </p:nvPr>
        </p:nvSpPr>
        <p:spPr/>
        <p:txBody>
          <a:bodyPr>
            <a:normAutofit lnSpcReduction="10000"/>
          </a:bodyPr>
          <a:lstStyle/>
          <a:p>
            <a:pPr indent="0" defTabSz="457200">
              <a:spcAft>
                <a:spcPts val="600"/>
              </a:spcAft>
              <a:buClr>
                <a:srgbClr val="4590B8"/>
              </a:buClr>
              <a:buSzPct val="92000"/>
              <a:defRPr/>
            </a:pPr>
            <a:r>
              <a:rPr lang="en-US" altLang="en-US" sz="1600" dirty="0" smtClean="0">
                <a:solidFill>
                  <a:schemeClr val="tx2"/>
                </a:solidFill>
              </a:rPr>
              <a:t>Incorporate the following elements into practices and games/competitions to ensure that athletes avoid injury:</a:t>
            </a:r>
          </a:p>
          <a:p>
            <a:pPr marL="306000" indent="-306000" defTabSz="457200">
              <a:spcBef>
                <a:spcPct val="20000"/>
              </a:spcBef>
              <a:spcAft>
                <a:spcPts val="600"/>
              </a:spcAft>
              <a:buClr>
                <a:srgbClr val="4590B8"/>
              </a:buClr>
              <a:buSzPct val="92000"/>
              <a:buFont typeface="Wingdings 2" panose="05020102010507070707" pitchFamily="18" charset="2"/>
              <a:buChar char=""/>
              <a:defRPr/>
            </a:pPr>
            <a:r>
              <a:rPr lang="en-US" altLang="en-US" sz="1600" b="1" dirty="0" smtClean="0">
                <a:solidFill>
                  <a:srgbClr val="002060"/>
                </a:solidFill>
              </a:rPr>
              <a:t>Warm-up</a:t>
            </a:r>
            <a:r>
              <a:rPr lang="en-US" altLang="en-US" sz="1600" b="1" dirty="0" smtClean="0">
                <a:solidFill>
                  <a:schemeClr val="tx2"/>
                </a:solidFill>
              </a:rPr>
              <a:t> </a:t>
            </a:r>
          </a:p>
          <a:p>
            <a:pPr marL="306000" indent="-306000" defTabSz="457200">
              <a:spcBef>
                <a:spcPct val="20000"/>
              </a:spcBef>
              <a:spcAft>
                <a:spcPts val="600"/>
              </a:spcAft>
              <a:buClr>
                <a:srgbClr val="4590B8"/>
              </a:buClr>
              <a:buSzPct val="92000"/>
              <a:buFont typeface="Wingdings 2" panose="05020102010507070707" pitchFamily="18" charset="2"/>
              <a:buChar char=""/>
              <a:defRPr/>
            </a:pPr>
            <a:r>
              <a:rPr lang="en-US" altLang="en-US" sz="1600" dirty="0" smtClean="0">
                <a:solidFill>
                  <a:schemeClr val="tx2"/>
                </a:solidFill>
              </a:rPr>
              <a:t>(10 minutes) and cool-down (10 minutes)</a:t>
            </a:r>
          </a:p>
          <a:p>
            <a:pPr marL="1048950" lvl="1" indent="-306000" defTabSz="457200">
              <a:spcBef>
                <a:spcPts val="0"/>
              </a:spcBef>
              <a:spcAft>
                <a:spcPts val="600"/>
              </a:spcAft>
              <a:buClr>
                <a:srgbClr val="4590B8"/>
              </a:buClr>
              <a:buSzPct val="92000"/>
              <a:buFont typeface="Wingdings 2" panose="05020102010507070707" pitchFamily="18" charset="2"/>
              <a:buChar char=""/>
              <a:defRPr/>
            </a:pPr>
            <a:r>
              <a:rPr lang="en-US" altLang="en-US" sz="1600" dirty="0" smtClean="0">
                <a:solidFill>
                  <a:schemeClr val="tx2"/>
                </a:solidFill>
              </a:rPr>
              <a:t>No more than 30 minutes of warm-up before games and competitions</a:t>
            </a:r>
          </a:p>
          <a:p>
            <a:pPr marL="306150" indent="-306000" defTabSz="457200">
              <a:spcBef>
                <a:spcPct val="20000"/>
              </a:spcBef>
              <a:spcAft>
                <a:spcPts val="600"/>
              </a:spcAft>
              <a:buClr>
                <a:srgbClr val="4590B8"/>
              </a:buClr>
              <a:buSzPct val="92000"/>
              <a:buFont typeface="Wingdings 2" panose="05020102010507070707" pitchFamily="18" charset="2"/>
              <a:buChar char=""/>
              <a:defRPr/>
            </a:pPr>
            <a:r>
              <a:rPr lang="en-US" altLang="en-US" sz="1600" b="1" dirty="0" smtClean="0">
                <a:solidFill>
                  <a:srgbClr val="002060"/>
                </a:solidFill>
              </a:rPr>
              <a:t>Training</a:t>
            </a:r>
          </a:p>
          <a:p>
            <a:pPr marL="1049100" lvl="1" indent="-306000" defTabSz="457200">
              <a:spcBef>
                <a:spcPct val="20000"/>
              </a:spcBef>
              <a:spcAft>
                <a:spcPts val="600"/>
              </a:spcAft>
              <a:buClr>
                <a:srgbClr val="4590B8"/>
              </a:buClr>
              <a:buSzPct val="92000"/>
              <a:buFont typeface="Wingdings 2" panose="05020102010507070707" pitchFamily="18" charset="2"/>
              <a:buChar char=""/>
              <a:defRPr/>
            </a:pPr>
            <a:r>
              <a:rPr lang="en-US" altLang="en-US" sz="1600" dirty="0" smtClean="0">
                <a:solidFill>
                  <a:schemeClr val="tx2"/>
                </a:solidFill>
              </a:rPr>
              <a:t>The training methods , frequency, duration, and intensity of practices should vary among athletes based on age, experience, physical conditioning, mental state, and training goals. </a:t>
            </a:r>
          </a:p>
          <a:p>
            <a:pPr marL="1049100" lvl="1" indent="-306000" defTabSz="457200">
              <a:spcBef>
                <a:spcPct val="20000"/>
              </a:spcBef>
              <a:spcAft>
                <a:spcPts val="600"/>
              </a:spcAft>
              <a:buClr>
                <a:srgbClr val="4590B8"/>
              </a:buClr>
              <a:buSzPct val="92000"/>
              <a:buFont typeface="Wingdings 2" panose="05020102010507070707" pitchFamily="18" charset="2"/>
              <a:buChar char=""/>
              <a:defRPr/>
            </a:pPr>
            <a:r>
              <a:rPr lang="en-US" altLang="en-US" sz="1600" dirty="0" smtClean="0">
                <a:solidFill>
                  <a:schemeClr val="tx2"/>
                </a:solidFill>
              </a:rPr>
              <a:t>The purpose of training is to prepare for competition – it is </a:t>
            </a:r>
            <a:r>
              <a:rPr lang="en-US" altLang="en-US" sz="1600" b="1" dirty="0" smtClean="0">
                <a:solidFill>
                  <a:srgbClr val="FF0000"/>
                </a:solidFill>
              </a:rPr>
              <a:t>NOT</a:t>
            </a:r>
            <a:r>
              <a:rPr lang="en-US" altLang="en-US" sz="1600" dirty="0" smtClean="0">
                <a:solidFill>
                  <a:schemeClr val="tx2"/>
                </a:solidFill>
              </a:rPr>
              <a:t> to be used as a disciplinary activity, or competition itself. </a:t>
            </a:r>
          </a:p>
          <a:p>
            <a:endParaRPr lang="en-US" dirty="0"/>
          </a:p>
        </p:txBody>
      </p:sp>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pPr algn="ctr"/>
            <a:r>
              <a:rPr lang="en-US" altLang="en-US" sz="2800" dirty="0" smtClean="0"/>
              <a:t>Other Clinics/trainings - Football</a:t>
            </a:r>
            <a:endParaRPr lang="en-US" sz="2800" dirty="0"/>
          </a:p>
        </p:txBody>
      </p:sp>
      <p:pic>
        <p:nvPicPr>
          <p:cNvPr id="4" name="Content Placeholder 3" descr="Screenshot (63).png"/>
          <p:cNvPicPr>
            <a:picLocks noGrp="1" noChangeAspect="1"/>
          </p:cNvPicPr>
          <p:nvPr>
            <p:ph idx="1"/>
          </p:nvPr>
        </p:nvPicPr>
        <p:blipFill>
          <a:blip r:embed="rId2" cstate="print"/>
          <a:stretch>
            <a:fillRect/>
          </a:stretch>
        </p:blipFill>
        <p:spPr>
          <a:xfrm>
            <a:off x="1555044" y="1235075"/>
            <a:ext cx="6033911" cy="3394075"/>
          </a:xfrm>
          <a:prstGeom prst="rect">
            <a:avLst/>
          </a:prstGeom>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90550"/>
            <a:ext cx="8229600" cy="857250"/>
          </a:xfrm>
        </p:spPr>
        <p:txBody>
          <a:bodyPr>
            <a:normAutofit fontScale="90000"/>
          </a:bodyPr>
          <a:lstStyle/>
          <a:p>
            <a:pPr algn="ctr"/>
            <a:r>
              <a:rPr lang="en-US" altLang="en-US" sz="3100" cap="all" dirty="0" smtClean="0">
                <a:solidFill>
                  <a:schemeClr val="tx2"/>
                </a:solidFill>
                <a:latin typeface="Gill Sans MT" panose="020B0502020104020203"/>
              </a:rPr>
              <a:t/>
            </a:r>
            <a:br>
              <a:rPr lang="en-US" altLang="en-US" sz="3100" cap="all" dirty="0" smtClean="0">
                <a:solidFill>
                  <a:schemeClr val="tx2"/>
                </a:solidFill>
                <a:latin typeface="Gill Sans MT" panose="020B0502020104020203"/>
              </a:rPr>
            </a:br>
            <a:r>
              <a:rPr lang="en-US" altLang="en-US" sz="3100" cap="all" dirty="0" smtClean="0">
                <a:solidFill>
                  <a:schemeClr val="tx2"/>
                </a:solidFill>
                <a:latin typeface="Gill Sans MT" panose="020B0502020104020203"/>
              </a:rPr>
              <a:t/>
            </a:r>
            <a:br>
              <a:rPr lang="en-US" altLang="en-US" sz="3100" cap="all" dirty="0" smtClean="0">
                <a:solidFill>
                  <a:schemeClr val="tx2"/>
                </a:solidFill>
                <a:latin typeface="Gill Sans MT" panose="020B0502020104020203"/>
              </a:rPr>
            </a:br>
            <a:r>
              <a:rPr lang="en-US" altLang="en-US" sz="3100" cap="all" dirty="0" smtClean="0">
                <a:solidFill>
                  <a:schemeClr val="tx2"/>
                </a:solidFill>
                <a:latin typeface="Gill Sans MT" panose="020B0502020104020203"/>
              </a:rPr>
              <a:t>Properly Plan Activities </a:t>
            </a:r>
            <a:r>
              <a:rPr lang="en-US" altLang="en-US" sz="3100" cap="all" dirty="0" smtClean="0">
                <a:solidFill>
                  <a:prstClr val="black"/>
                </a:solidFill>
                <a:latin typeface="Gill Sans MT" panose="020B0502020104020203"/>
              </a:rPr>
              <a:t>(Cont’d)</a:t>
            </a:r>
            <a:r>
              <a:rPr lang="en-US" dirty="0" smtClean="0">
                <a:solidFill>
                  <a:schemeClr val="tx2"/>
                </a:solidFill>
              </a:rPr>
              <a:t/>
            </a:r>
            <a:br>
              <a:rPr lang="en-US" dirty="0" smtClean="0">
                <a:solidFill>
                  <a:schemeClr val="tx2"/>
                </a:solidFill>
              </a:rPr>
            </a:br>
            <a:endParaRPr lang="en-US" dirty="0"/>
          </a:p>
        </p:txBody>
      </p:sp>
      <p:sp>
        <p:nvSpPr>
          <p:cNvPr id="7" name="Content Placeholder 6"/>
          <p:cNvSpPr>
            <a:spLocks noGrp="1"/>
          </p:cNvSpPr>
          <p:nvPr>
            <p:ph idx="1"/>
          </p:nvPr>
        </p:nvSpPr>
        <p:spPr/>
        <p:txBody>
          <a:bodyPr>
            <a:normAutofit fontScale="92500" lnSpcReduction="10000"/>
          </a:bodyPr>
          <a:lstStyle/>
          <a:p>
            <a:pPr marL="150" indent="0" defTabSz="457200">
              <a:lnSpc>
                <a:spcPct val="80000"/>
              </a:lnSpc>
              <a:spcBef>
                <a:spcPct val="20000"/>
              </a:spcBef>
              <a:spcAft>
                <a:spcPts val="600"/>
              </a:spcAft>
              <a:buClr>
                <a:srgbClr val="4590B8"/>
              </a:buClr>
              <a:buSzPct val="92000"/>
              <a:defRPr/>
            </a:pPr>
            <a:r>
              <a:rPr lang="en-US" altLang="en-US" sz="2400" b="1" dirty="0" smtClean="0">
                <a:solidFill>
                  <a:srgbClr val="002060"/>
                </a:solidFill>
              </a:rPr>
              <a:t> An effective practice includes:</a:t>
            </a:r>
          </a:p>
          <a:p>
            <a:pPr marL="1049100" lvl="1" indent="-306000" defTabSz="457200">
              <a:lnSpc>
                <a:spcPct val="80000"/>
              </a:lnSpc>
              <a:spcBef>
                <a:spcPct val="20000"/>
              </a:spcBef>
              <a:spcAft>
                <a:spcPts val="600"/>
              </a:spcAft>
              <a:buClr>
                <a:srgbClr val="4590B8"/>
              </a:buClr>
              <a:buSzPct val="92000"/>
              <a:buFont typeface="Wingdings 2" panose="05020102010507070707" pitchFamily="18" charset="2"/>
              <a:buChar char=""/>
              <a:defRPr/>
            </a:pPr>
            <a:r>
              <a:rPr lang="en-US" sz="2400" dirty="0" smtClean="0">
                <a:solidFill>
                  <a:schemeClr val="tx2"/>
                </a:solidFill>
              </a:rPr>
              <a:t>Practicing previously taught skills</a:t>
            </a:r>
          </a:p>
          <a:p>
            <a:pPr marL="1049100" lvl="1" indent="-306000" defTabSz="457200">
              <a:lnSpc>
                <a:spcPct val="80000"/>
              </a:lnSpc>
              <a:spcBef>
                <a:spcPct val="20000"/>
              </a:spcBef>
              <a:spcAft>
                <a:spcPts val="600"/>
              </a:spcAft>
              <a:buClr>
                <a:srgbClr val="4590B8"/>
              </a:buClr>
              <a:buSzPct val="92000"/>
              <a:buFont typeface="Wingdings 2" panose="05020102010507070707" pitchFamily="18" charset="2"/>
              <a:buChar char=""/>
              <a:defRPr/>
            </a:pPr>
            <a:endParaRPr lang="en-US" sz="2400" dirty="0" smtClean="0">
              <a:solidFill>
                <a:schemeClr val="tx2"/>
              </a:solidFill>
            </a:endParaRPr>
          </a:p>
          <a:p>
            <a:pPr marL="1049100" lvl="1" indent="-306000" defTabSz="457200">
              <a:lnSpc>
                <a:spcPct val="80000"/>
              </a:lnSpc>
              <a:spcBef>
                <a:spcPct val="20000"/>
              </a:spcBef>
              <a:spcAft>
                <a:spcPts val="600"/>
              </a:spcAft>
              <a:buClr>
                <a:srgbClr val="4590B8"/>
              </a:buClr>
              <a:buSzPct val="92000"/>
              <a:buFont typeface="Wingdings 2" panose="05020102010507070707" pitchFamily="18" charset="2"/>
              <a:buChar char=""/>
              <a:defRPr/>
            </a:pPr>
            <a:r>
              <a:rPr lang="en-US" sz="2400" dirty="0" smtClean="0">
                <a:solidFill>
                  <a:schemeClr val="tx2"/>
                </a:solidFill>
              </a:rPr>
              <a:t>Teaching and practicing new skills</a:t>
            </a:r>
          </a:p>
          <a:p>
            <a:pPr marL="1049100" lvl="1" indent="-306000" defTabSz="457200">
              <a:lnSpc>
                <a:spcPct val="80000"/>
              </a:lnSpc>
              <a:spcBef>
                <a:spcPct val="20000"/>
              </a:spcBef>
              <a:spcAft>
                <a:spcPts val="600"/>
              </a:spcAft>
              <a:buClr>
                <a:srgbClr val="4590B8"/>
              </a:buClr>
              <a:buSzPct val="92000"/>
              <a:buFont typeface="Wingdings 2" panose="05020102010507070707" pitchFamily="18" charset="2"/>
              <a:buChar char=""/>
              <a:defRPr/>
            </a:pPr>
            <a:endParaRPr lang="en-US" sz="2400" dirty="0" smtClean="0">
              <a:solidFill>
                <a:schemeClr val="tx2"/>
              </a:solidFill>
            </a:endParaRPr>
          </a:p>
          <a:p>
            <a:pPr marL="1049100" lvl="1" indent="-306000" defTabSz="457200">
              <a:lnSpc>
                <a:spcPct val="80000"/>
              </a:lnSpc>
              <a:spcBef>
                <a:spcPct val="20000"/>
              </a:spcBef>
              <a:spcAft>
                <a:spcPts val="600"/>
              </a:spcAft>
              <a:buClr>
                <a:srgbClr val="4590B8"/>
              </a:buClr>
              <a:buSzPct val="92000"/>
              <a:buFont typeface="Wingdings 2" panose="05020102010507070707" pitchFamily="18" charset="2"/>
              <a:buChar char=""/>
              <a:defRPr/>
            </a:pPr>
            <a:r>
              <a:rPr lang="en-US" sz="2400" dirty="0" smtClean="0">
                <a:solidFill>
                  <a:schemeClr val="tx2"/>
                </a:solidFill>
              </a:rPr>
              <a:t>Practicing under competitive conditions</a:t>
            </a:r>
          </a:p>
          <a:p>
            <a:pPr marL="1049100" lvl="1" indent="-306000" defTabSz="457200">
              <a:lnSpc>
                <a:spcPct val="80000"/>
              </a:lnSpc>
              <a:spcBef>
                <a:spcPct val="20000"/>
              </a:spcBef>
              <a:spcAft>
                <a:spcPts val="600"/>
              </a:spcAft>
              <a:buClr>
                <a:srgbClr val="4590B8"/>
              </a:buClr>
              <a:buSzPct val="92000"/>
              <a:buFont typeface="Wingdings 2" panose="05020102010507070707" pitchFamily="18" charset="2"/>
              <a:buChar char=""/>
              <a:defRPr/>
            </a:pPr>
            <a:endParaRPr lang="en-US" sz="2400" dirty="0" smtClean="0">
              <a:solidFill>
                <a:schemeClr val="tx2"/>
              </a:solidFill>
            </a:endParaRPr>
          </a:p>
          <a:p>
            <a:pPr marL="1049100" lvl="1" indent="-306000" defTabSz="457200">
              <a:lnSpc>
                <a:spcPct val="80000"/>
              </a:lnSpc>
              <a:spcBef>
                <a:spcPct val="20000"/>
              </a:spcBef>
              <a:spcAft>
                <a:spcPts val="600"/>
              </a:spcAft>
              <a:buClr>
                <a:srgbClr val="4590B8"/>
              </a:buClr>
              <a:buSzPct val="92000"/>
              <a:buFont typeface="Wingdings 2" panose="05020102010507070707" pitchFamily="18" charset="2"/>
              <a:buChar char=""/>
              <a:defRPr/>
            </a:pPr>
            <a:r>
              <a:rPr lang="en-US" sz="2400" dirty="0" smtClean="0">
                <a:solidFill>
                  <a:schemeClr val="tx2"/>
                </a:solidFill>
              </a:rPr>
              <a:t>Discussing things that need improvement, were successful, or need to be eliminated</a:t>
            </a:r>
            <a:endParaRPr lang="en-US" dirty="0"/>
          </a:p>
        </p:txBody>
      </p:sp>
    </p:spTree>
  </p:cSld>
  <p:clrMapOvr>
    <a:masterClrMapping/>
  </p:clrMapOvr>
  <p:transition>
    <p:blinds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pPr algn="ctr" eaLnBrk="1" hangingPunct="1">
              <a:defRPr/>
            </a:pPr>
            <a:r>
              <a:rPr lang="en-US" sz="3200" dirty="0"/>
              <a:t/>
            </a:r>
            <a:br>
              <a:rPr lang="en-US" sz="3200" dirty="0"/>
            </a:br>
            <a:r>
              <a:rPr lang="en-US" altLang="en-US" sz="4000" dirty="0"/>
              <a:t>B. Provide Appropriate </a:t>
            </a:r>
            <a:r>
              <a:rPr lang="en-US" altLang="en-US" sz="4000" dirty="0" smtClean="0"/>
              <a:t>Supervision</a:t>
            </a:r>
            <a:endParaRPr lang="en-US" sz="4000" dirty="0"/>
          </a:p>
        </p:txBody>
      </p:sp>
      <p:sp>
        <p:nvSpPr>
          <p:cNvPr id="65539" name="Content Placeholder 2"/>
          <p:cNvSpPr>
            <a:spLocks noGrp="1"/>
          </p:cNvSpPr>
          <p:nvPr>
            <p:ph idx="1"/>
          </p:nvPr>
        </p:nvSpPr>
        <p:spPr>
          <a:xfrm>
            <a:off x="457200" y="1200150"/>
            <a:ext cx="8229600" cy="3714750"/>
          </a:xfrm>
        </p:spPr>
        <p:txBody>
          <a:bodyPr>
            <a:normAutofit fontScale="77500" lnSpcReduction="20000"/>
          </a:bodyPr>
          <a:lstStyle/>
          <a:p>
            <a:pPr marL="0" indent="0" algn="ctr" eaLnBrk="1" hangingPunct="1">
              <a:buClr>
                <a:srgbClr val="4590B8"/>
              </a:buClr>
              <a:buNone/>
            </a:pPr>
            <a:r>
              <a:rPr lang="en-US" sz="3200" b="1" dirty="0">
                <a:solidFill>
                  <a:srgbClr val="002060"/>
                </a:solidFill>
              </a:rPr>
              <a:t>Coaches are responsible for providing appropriate supervision to prevent unnecessary risk of injury</a:t>
            </a:r>
            <a:r>
              <a:rPr lang="en-US" sz="3200" dirty="0" smtClean="0">
                <a:solidFill>
                  <a:srgbClr val="002060"/>
                </a:solidFill>
              </a:rPr>
              <a:t>.</a:t>
            </a:r>
          </a:p>
          <a:p>
            <a:pPr marL="0" indent="0" algn="ctr" eaLnBrk="1" hangingPunct="1">
              <a:buClr>
                <a:srgbClr val="4590B8"/>
              </a:buClr>
              <a:buNone/>
            </a:pPr>
            <a:endParaRPr lang="en-US" sz="3200" dirty="0"/>
          </a:p>
          <a:p>
            <a:pPr marL="0" indent="0" eaLnBrk="1" hangingPunct="1">
              <a:buClr>
                <a:srgbClr val="4590B8"/>
              </a:buClr>
              <a:buNone/>
            </a:pPr>
            <a:r>
              <a:rPr lang="en-US" sz="2800" dirty="0" smtClean="0"/>
              <a:t>There are </a:t>
            </a:r>
            <a:r>
              <a:rPr lang="en-US" sz="2800" b="1" dirty="0" smtClean="0">
                <a:solidFill>
                  <a:srgbClr val="002060"/>
                </a:solidFill>
              </a:rPr>
              <a:t>two types </a:t>
            </a:r>
            <a:r>
              <a:rPr lang="en-US" sz="2800" dirty="0" smtClean="0"/>
              <a:t>of supervision:</a:t>
            </a:r>
          </a:p>
          <a:p>
            <a:pPr marL="0" indent="0" eaLnBrk="1" hangingPunct="1">
              <a:buClr>
                <a:srgbClr val="4590B8"/>
              </a:buClr>
              <a:buNone/>
            </a:pPr>
            <a:endParaRPr lang="en-US" altLang="en-US" sz="2800" u="sng" dirty="0" smtClean="0"/>
          </a:p>
          <a:p>
            <a:pPr lvl="1" eaLnBrk="1" hangingPunct="1">
              <a:buClr>
                <a:srgbClr val="4590B8"/>
              </a:buClr>
            </a:pPr>
            <a:r>
              <a:rPr lang="en-US" altLang="en-US" sz="2800" b="1" u="sng" dirty="0" smtClean="0">
                <a:solidFill>
                  <a:srgbClr val="002060"/>
                </a:solidFill>
              </a:rPr>
              <a:t>General:</a:t>
            </a:r>
            <a:r>
              <a:rPr lang="en-US" altLang="en-US" sz="2800" b="1" dirty="0" smtClean="0">
                <a:solidFill>
                  <a:srgbClr val="002060"/>
                </a:solidFill>
              </a:rPr>
              <a:t> </a:t>
            </a:r>
            <a:r>
              <a:rPr lang="en-US" altLang="en-US" sz="2800" dirty="0" smtClean="0"/>
              <a:t>oversight of all areas and events taking place during the session, whether training or competition.</a:t>
            </a:r>
          </a:p>
          <a:p>
            <a:pPr lvl="1" eaLnBrk="1" hangingPunct="1">
              <a:buClr>
                <a:srgbClr val="4590B8"/>
              </a:buClr>
            </a:pPr>
            <a:endParaRPr lang="en-US" altLang="en-US" sz="2800" dirty="0" smtClean="0"/>
          </a:p>
          <a:p>
            <a:pPr lvl="1" eaLnBrk="1" hangingPunct="1">
              <a:buClr>
                <a:srgbClr val="4590B8"/>
              </a:buClr>
            </a:pPr>
            <a:r>
              <a:rPr lang="en-US" altLang="en-US" sz="2800" b="1" u="sng" dirty="0" smtClean="0">
                <a:solidFill>
                  <a:srgbClr val="002060"/>
                </a:solidFill>
              </a:rPr>
              <a:t>Specific:</a:t>
            </a:r>
            <a:r>
              <a:rPr lang="en-US" altLang="en-US" sz="2800" b="1" dirty="0" smtClean="0">
                <a:solidFill>
                  <a:srgbClr val="002060"/>
                </a:solidFill>
              </a:rPr>
              <a:t> </a:t>
            </a:r>
            <a:r>
              <a:rPr lang="en-US" altLang="en-US" sz="2800" dirty="0" smtClean="0"/>
              <a:t>oversight of specific elements or skills being performed.</a:t>
            </a:r>
            <a:endParaRPr lang="en-US" altLang="en-US" sz="2800" dirty="0"/>
          </a:p>
        </p:txBody>
      </p:sp>
    </p:spTree>
  </p:cSld>
  <p:clrMapOvr>
    <a:masterClrMapping/>
  </p:clrMapOvr>
  <p:transition>
    <p:blinds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14350"/>
            <a:ext cx="8229600" cy="857250"/>
          </a:xfrm>
        </p:spPr>
        <p:txBody>
          <a:bodyPr>
            <a:normAutofit fontScale="90000"/>
          </a:bodyPr>
          <a:lstStyle/>
          <a:p>
            <a:pPr algn="ctr"/>
            <a:r>
              <a:rPr lang="en-US" altLang="en-US" sz="2700" cap="all" dirty="0" smtClean="0">
                <a:solidFill>
                  <a:schemeClr val="tx2"/>
                </a:solidFill>
                <a:latin typeface="Gill Sans MT" panose="020B0502020104020203"/>
              </a:rPr>
              <a:t>Provide appropriate supervision </a:t>
            </a:r>
            <a:r>
              <a:rPr lang="en-US" altLang="en-US" sz="2700" cap="all" dirty="0" smtClean="0">
                <a:solidFill>
                  <a:prstClr val="black"/>
                </a:solidFill>
                <a:latin typeface="Gill Sans MT" panose="020B0502020104020203"/>
              </a:rPr>
              <a:t>(Cont’d)</a:t>
            </a:r>
            <a:r>
              <a:rPr lang="en-US" dirty="0" smtClean="0">
                <a:solidFill>
                  <a:schemeClr val="tx2"/>
                </a:solidFill>
              </a:rPr>
              <a:t/>
            </a:r>
            <a:br>
              <a:rPr lang="en-US" dirty="0" smtClean="0">
                <a:solidFill>
                  <a:schemeClr val="tx2"/>
                </a:solidFill>
              </a:rPr>
            </a:br>
            <a:endParaRPr lang="en-US" dirty="0"/>
          </a:p>
        </p:txBody>
      </p:sp>
      <p:sp>
        <p:nvSpPr>
          <p:cNvPr id="7" name="Content Placeholder 6"/>
          <p:cNvSpPr>
            <a:spLocks noGrp="1"/>
          </p:cNvSpPr>
          <p:nvPr>
            <p:ph idx="1"/>
          </p:nvPr>
        </p:nvSpPr>
        <p:spPr/>
        <p:txBody>
          <a:bodyPr>
            <a:normAutofit fontScale="92500" lnSpcReduction="20000"/>
          </a:bodyPr>
          <a:lstStyle/>
          <a:p>
            <a:pPr marL="457350" indent="-457200" defTabSz="457200">
              <a:lnSpc>
                <a:spcPct val="80000"/>
              </a:lnSpc>
              <a:spcBef>
                <a:spcPct val="20000"/>
              </a:spcBef>
              <a:spcAft>
                <a:spcPts val="600"/>
              </a:spcAft>
              <a:buClr>
                <a:srgbClr val="4590B8"/>
              </a:buClr>
              <a:buSzPct val="92000"/>
              <a:buFont typeface="Wingdings" panose="05000000000000000000" pitchFamily="2" charset="2"/>
              <a:buChar char="§"/>
              <a:defRPr/>
            </a:pPr>
            <a:r>
              <a:rPr lang="en-US" sz="2200" dirty="0" smtClean="0">
                <a:solidFill>
                  <a:schemeClr val="tx2"/>
                </a:solidFill>
              </a:rPr>
              <a:t>A coach’s </a:t>
            </a:r>
            <a:r>
              <a:rPr lang="en-US" sz="2200" b="1" dirty="0" smtClean="0">
                <a:solidFill>
                  <a:srgbClr val="002060"/>
                </a:solidFill>
              </a:rPr>
              <a:t>supervisory responsibilities </a:t>
            </a:r>
            <a:r>
              <a:rPr lang="en-US" sz="2200" dirty="0" smtClean="0">
                <a:solidFill>
                  <a:schemeClr val="tx2"/>
                </a:solidFill>
              </a:rPr>
              <a:t>start when the first athlete arrives and do not end until the last athlete leaves.</a:t>
            </a:r>
          </a:p>
          <a:p>
            <a:pPr marL="457350" indent="-457200" defTabSz="457200">
              <a:lnSpc>
                <a:spcPct val="80000"/>
              </a:lnSpc>
              <a:spcBef>
                <a:spcPct val="20000"/>
              </a:spcBef>
              <a:spcAft>
                <a:spcPts val="600"/>
              </a:spcAft>
              <a:buClr>
                <a:srgbClr val="4590B8"/>
              </a:buClr>
              <a:buSzPct val="92000"/>
              <a:buFont typeface="Wingdings" panose="05000000000000000000" pitchFamily="2" charset="2"/>
              <a:buChar char="§"/>
              <a:defRPr/>
            </a:pPr>
            <a:endParaRPr lang="en-US" sz="2200" dirty="0" smtClean="0">
              <a:solidFill>
                <a:schemeClr val="tx2"/>
              </a:solidFill>
            </a:endParaRPr>
          </a:p>
          <a:p>
            <a:pPr marL="457350" indent="-457200" defTabSz="457200">
              <a:lnSpc>
                <a:spcPct val="80000"/>
              </a:lnSpc>
              <a:spcBef>
                <a:spcPct val="20000"/>
              </a:spcBef>
              <a:spcAft>
                <a:spcPts val="600"/>
              </a:spcAft>
              <a:buClr>
                <a:srgbClr val="4590B8"/>
              </a:buClr>
              <a:buSzPct val="92000"/>
              <a:buFont typeface="Wingdings" panose="05000000000000000000" pitchFamily="2" charset="2"/>
              <a:buChar char="§"/>
              <a:defRPr/>
            </a:pPr>
            <a:r>
              <a:rPr lang="en-US" sz="2200" dirty="0" smtClean="0">
                <a:solidFill>
                  <a:schemeClr val="tx2"/>
                </a:solidFill>
              </a:rPr>
              <a:t>Coaches should avoid any situation where a </a:t>
            </a:r>
            <a:r>
              <a:rPr lang="en-US" sz="2200" b="1" dirty="0" smtClean="0">
                <a:solidFill>
                  <a:srgbClr val="002060"/>
                </a:solidFill>
              </a:rPr>
              <a:t>single coach is alone with one or more </a:t>
            </a:r>
            <a:r>
              <a:rPr lang="en-US" sz="2200" b="1" dirty="0" smtClean="0">
                <a:solidFill>
                  <a:srgbClr val="002060"/>
                </a:solidFill>
              </a:rPr>
              <a:t>minors</a:t>
            </a:r>
            <a:r>
              <a:rPr lang="en-US" sz="2200" dirty="0" smtClean="0">
                <a:solidFill>
                  <a:srgbClr val="002060"/>
                </a:solidFill>
              </a:rPr>
              <a:t>.</a:t>
            </a:r>
          </a:p>
          <a:p>
            <a:pPr marL="457350" indent="-457200" defTabSz="457200">
              <a:lnSpc>
                <a:spcPct val="80000"/>
              </a:lnSpc>
              <a:spcBef>
                <a:spcPct val="20000"/>
              </a:spcBef>
              <a:spcAft>
                <a:spcPts val="600"/>
              </a:spcAft>
              <a:buClr>
                <a:srgbClr val="4590B8"/>
              </a:buClr>
              <a:buSzPct val="92000"/>
              <a:buFont typeface="Wingdings" panose="05000000000000000000" pitchFamily="2" charset="2"/>
              <a:buChar char="§"/>
              <a:defRPr/>
            </a:pPr>
            <a:endParaRPr lang="en-US" sz="2200" dirty="0" smtClean="0">
              <a:solidFill>
                <a:schemeClr val="tx2"/>
              </a:solidFill>
            </a:endParaRPr>
          </a:p>
          <a:p>
            <a:pPr marL="457350" lvl="1" indent="-457200" defTabSz="457200">
              <a:lnSpc>
                <a:spcPct val="80000"/>
              </a:lnSpc>
              <a:spcBef>
                <a:spcPct val="20000"/>
              </a:spcBef>
              <a:spcAft>
                <a:spcPts val="600"/>
              </a:spcAft>
              <a:buClr>
                <a:srgbClr val="4590B8"/>
              </a:buClr>
              <a:buSzPct val="92000"/>
              <a:buFont typeface="Wingdings" panose="05000000000000000000" pitchFamily="2" charset="2"/>
              <a:buChar char="§"/>
              <a:defRPr/>
            </a:pPr>
            <a:r>
              <a:rPr lang="en-US" sz="2200" dirty="0" smtClean="0">
                <a:solidFill>
                  <a:schemeClr val="tx2"/>
                </a:solidFill>
              </a:rPr>
              <a:t>Coaches are responsible for </a:t>
            </a:r>
            <a:r>
              <a:rPr lang="en-US" sz="2200" b="1" dirty="0" smtClean="0">
                <a:solidFill>
                  <a:srgbClr val="002060"/>
                </a:solidFill>
              </a:rPr>
              <a:t>setting the standard </a:t>
            </a:r>
            <a:r>
              <a:rPr lang="en-US" sz="2200" dirty="0" smtClean="0">
                <a:solidFill>
                  <a:schemeClr val="tx2"/>
                </a:solidFill>
              </a:rPr>
              <a:t>of behavior for the team/squad.  Additionally, it is the Head Coach’s responsibility to control the actions and attitudes of the athletes, coaching staff and parents.</a:t>
            </a:r>
          </a:p>
          <a:p>
            <a:pPr marL="457350" lvl="1" indent="-457200" defTabSz="457200">
              <a:lnSpc>
                <a:spcPct val="80000"/>
              </a:lnSpc>
              <a:spcBef>
                <a:spcPct val="20000"/>
              </a:spcBef>
              <a:spcAft>
                <a:spcPts val="600"/>
              </a:spcAft>
              <a:buClr>
                <a:srgbClr val="4590B8"/>
              </a:buClr>
              <a:buSzPct val="92000"/>
              <a:buFont typeface="Wingdings" panose="05000000000000000000" pitchFamily="2" charset="2"/>
              <a:buChar char="§"/>
              <a:defRPr/>
            </a:pPr>
            <a:endParaRPr lang="en-US" sz="2200" dirty="0" smtClean="0">
              <a:solidFill>
                <a:schemeClr val="tx2"/>
              </a:solidFill>
            </a:endParaRPr>
          </a:p>
          <a:p>
            <a:pPr marL="457350" lvl="1" indent="-457200" defTabSz="457200">
              <a:lnSpc>
                <a:spcPct val="80000"/>
              </a:lnSpc>
              <a:spcBef>
                <a:spcPct val="20000"/>
              </a:spcBef>
              <a:spcAft>
                <a:spcPts val="600"/>
              </a:spcAft>
              <a:buClr>
                <a:srgbClr val="4590B8"/>
              </a:buClr>
              <a:buSzPct val="92000"/>
              <a:buFont typeface="Wingdings" panose="05000000000000000000" pitchFamily="2" charset="2"/>
              <a:buChar char="§"/>
              <a:defRPr/>
            </a:pPr>
            <a:r>
              <a:rPr lang="en-US" sz="2200" dirty="0" smtClean="0">
                <a:solidFill>
                  <a:schemeClr val="tx2"/>
                </a:solidFill>
              </a:rPr>
              <a:t>Appropriate behavior according to the </a:t>
            </a:r>
            <a:r>
              <a:rPr lang="en-US" sz="2200" b="1" dirty="0" smtClean="0">
                <a:solidFill>
                  <a:srgbClr val="002060"/>
                </a:solidFill>
              </a:rPr>
              <a:t>Coaches Code of Conduct.</a:t>
            </a:r>
          </a:p>
          <a:p>
            <a:endParaRPr lang="en-US" dirty="0"/>
          </a:p>
        </p:txBody>
      </p:sp>
    </p:spTree>
    <p:extLst>
      <p:ext uri="{BB962C8B-B14F-4D97-AF65-F5344CB8AC3E}">
        <p14:creationId xmlns:p14="http://schemas.microsoft.com/office/powerpoint/2010/main" xmlns="" val="927661801"/>
      </p:ext>
    </p:extLst>
  </p:cSld>
  <p:clrMapOvr>
    <a:masterClrMapping/>
  </p:clrMapOvr>
  <p:transition>
    <p:cover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pPr algn="ctr" eaLnBrk="1" hangingPunct="1">
              <a:defRPr/>
            </a:pPr>
            <a:r>
              <a:rPr lang="en-US" sz="3200" dirty="0"/>
              <a:t/>
            </a:r>
            <a:br>
              <a:rPr lang="en-US" sz="3200" dirty="0"/>
            </a:br>
            <a:r>
              <a:rPr lang="en-US" altLang="en-US" dirty="0"/>
              <a:t>C. Provide Proper Instruction</a:t>
            </a:r>
            <a:endParaRPr lang="en-US" sz="3200" dirty="0"/>
          </a:p>
        </p:txBody>
      </p:sp>
      <p:sp>
        <p:nvSpPr>
          <p:cNvPr id="3" name="Content Placeholder 2"/>
          <p:cNvSpPr>
            <a:spLocks noGrp="1"/>
          </p:cNvSpPr>
          <p:nvPr>
            <p:ph idx="1"/>
          </p:nvPr>
        </p:nvSpPr>
        <p:spPr>
          <a:xfrm>
            <a:off x="457200" y="1085850"/>
            <a:ext cx="8229600" cy="3829050"/>
          </a:xfrm>
        </p:spPr>
        <p:txBody>
          <a:bodyPr>
            <a:normAutofit fontScale="92500" lnSpcReduction="10000"/>
          </a:bodyPr>
          <a:lstStyle/>
          <a:p>
            <a:pPr eaLnBrk="1" hangingPunct="1">
              <a:defRPr/>
            </a:pPr>
            <a:r>
              <a:rPr lang="en-US" altLang="en-US" sz="2200" dirty="0"/>
              <a:t>Coaches are responsible for instructing athletes on sport-specific techniques and skills, game rules, safety rules, and sportsmanship.</a:t>
            </a:r>
          </a:p>
          <a:p>
            <a:pPr lvl="1" eaLnBrk="1" hangingPunct="1">
              <a:defRPr/>
            </a:pPr>
            <a:r>
              <a:rPr lang="en-US" altLang="en-US" sz="2200" dirty="0"/>
              <a:t>Introduce the Skill</a:t>
            </a:r>
          </a:p>
          <a:p>
            <a:pPr lvl="1" eaLnBrk="1" hangingPunct="1">
              <a:defRPr/>
            </a:pPr>
            <a:r>
              <a:rPr lang="en-US" altLang="en-US" sz="2200" dirty="0"/>
              <a:t>Demonstrate the Skill</a:t>
            </a:r>
          </a:p>
          <a:p>
            <a:pPr lvl="1" eaLnBrk="1" hangingPunct="1">
              <a:defRPr/>
            </a:pPr>
            <a:r>
              <a:rPr lang="en-US" altLang="en-US" sz="2200" dirty="0"/>
              <a:t>Explain the Skill</a:t>
            </a:r>
          </a:p>
          <a:p>
            <a:pPr lvl="1" eaLnBrk="1" hangingPunct="1">
              <a:defRPr/>
            </a:pPr>
            <a:r>
              <a:rPr lang="en-US" altLang="en-US" sz="2200" dirty="0"/>
              <a:t>Pay specific attention to athletes Practicing the </a:t>
            </a:r>
            <a:r>
              <a:rPr lang="en-US" altLang="en-US" sz="2200" dirty="0" smtClean="0"/>
              <a:t>Skill</a:t>
            </a:r>
          </a:p>
          <a:p>
            <a:pPr lvl="1" eaLnBrk="1" hangingPunct="1">
              <a:buNone/>
              <a:defRPr/>
            </a:pPr>
            <a:endParaRPr lang="en-US" altLang="en-US" sz="2200" dirty="0"/>
          </a:p>
          <a:p>
            <a:pPr eaLnBrk="1" hangingPunct="1">
              <a:lnSpc>
                <a:spcPct val="90000"/>
              </a:lnSpc>
              <a:defRPr/>
            </a:pPr>
            <a:r>
              <a:rPr lang="en-US" altLang="en-US" sz="2200" dirty="0"/>
              <a:t>It is your responsibility to improve your coaching skills by taking classes, reading books, going to clinics, etc. </a:t>
            </a:r>
            <a:r>
              <a:rPr lang="en-US" altLang="en-US" sz="2200" dirty="0" smtClean="0"/>
              <a:t>That </a:t>
            </a:r>
            <a:r>
              <a:rPr lang="en-US" altLang="en-US" sz="2200" dirty="0"/>
              <a:t>will allow you to give </a:t>
            </a:r>
            <a:r>
              <a:rPr lang="en-US" altLang="en-US" sz="2200" b="1" dirty="0">
                <a:solidFill>
                  <a:srgbClr val="002060"/>
                </a:solidFill>
              </a:rPr>
              <a:t>proper</a:t>
            </a:r>
            <a:r>
              <a:rPr lang="en-US" altLang="en-US" sz="2200" dirty="0"/>
              <a:t> instructions on technique</a:t>
            </a:r>
            <a:r>
              <a:rPr lang="en-US" altLang="en-US" sz="2200" dirty="0" smtClean="0"/>
              <a:t>.</a:t>
            </a:r>
          </a:p>
          <a:p>
            <a:pPr eaLnBrk="1" hangingPunct="1">
              <a:lnSpc>
                <a:spcPct val="90000"/>
              </a:lnSpc>
              <a:defRPr/>
            </a:pPr>
            <a:endParaRPr lang="en-US" altLang="en-US" sz="2200" dirty="0"/>
          </a:p>
          <a:p>
            <a:pPr marL="0" indent="0" algn="ctr" eaLnBrk="1" hangingPunct="1">
              <a:lnSpc>
                <a:spcPct val="90000"/>
              </a:lnSpc>
              <a:buFont typeface="Wingdings 2" panose="05020102010507070707" pitchFamily="18" charset="2"/>
              <a:buNone/>
              <a:defRPr/>
            </a:pPr>
            <a:r>
              <a:rPr lang="en-US" altLang="en-US" sz="2200" b="1" i="1" dirty="0">
                <a:solidFill>
                  <a:srgbClr val="002060"/>
                </a:solidFill>
              </a:rPr>
              <a:t>Do</a:t>
            </a:r>
            <a:r>
              <a:rPr lang="en-US" altLang="en-US" sz="2200" b="1" i="1" dirty="0">
                <a:solidFill>
                  <a:srgbClr val="FF0000"/>
                </a:solidFill>
              </a:rPr>
              <a:t> NOT </a:t>
            </a:r>
            <a:r>
              <a:rPr lang="en-US" altLang="en-US" sz="2200" b="1" i="1" dirty="0">
                <a:solidFill>
                  <a:srgbClr val="002060"/>
                </a:solidFill>
              </a:rPr>
              <a:t>attempt to teach skills that </a:t>
            </a:r>
            <a:r>
              <a:rPr lang="en-US" altLang="en-US" sz="2200" b="1" i="1" dirty="0">
                <a:solidFill>
                  <a:srgbClr val="FF0000"/>
                </a:solidFill>
              </a:rPr>
              <a:t>YOU DO NOT </a:t>
            </a:r>
            <a:br>
              <a:rPr lang="en-US" altLang="en-US" sz="2200" b="1" i="1" dirty="0">
                <a:solidFill>
                  <a:srgbClr val="FF0000"/>
                </a:solidFill>
              </a:rPr>
            </a:br>
            <a:r>
              <a:rPr lang="en-US" altLang="en-US" sz="2200" b="1" i="1" dirty="0">
                <a:solidFill>
                  <a:srgbClr val="002060"/>
                </a:solidFill>
              </a:rPr>
              <a:t>know or understand</a:t>
            </a:r>
            <a:r>
              <a:rPr lang="en-US" altLang="en-US" sz="2200" b="1" i="1" dirty="0"/>
              <a:t>.</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
            </a:r>
            <a:br>
              <a:rPr lang="en-US" dirty="0"/>
            </a:br>
            <a:r>
              <a:rPr lang="en-US" altLang="en-US" sz="3600" dirty="0"/>
              <a:t>D. Provide Adequate &amp; proper Equipment </a:t>
            </a:r>
            <a:endParaRPr lang="en-US" sz="3600" dirty="0"/>
          </a:p>
        </p:txBody>
      </p:sp>
      <p:sp>
        <p:nvSpPr>
          <p:cNvPr id="3" name="Content Placeholder 2"/>
          <p:cNvSpPr>
            <a:spLocks noGrp="1"/>
          </p:cNvSpPr>
          <p:nvPr>
            <p:ph idx="1"/>
          </p:nvPr>
        </p:nvSpPr>
        <p:spPr>
          <a:xfrm>
            <a:off x="457200" y="1485901"/>
            <a:ext cx="8229600" cy="3394472"/>
          </a:xfrm>
        </p:spPr>
        <p:txBody>
          <a:bodyPr>
            <a:normAutofit fontScale="92500" lnSpcReduction="10000"/>
          </a:bodyPr>
          <a:lstStyle/>
          <a:p>
            <a:pPr marL="0" indent="0" eaLnBrk="1" hangingPunct="1">
              <a:buFont typeface="Wingdings 2" panose="05020102010507070707" pitchFamily="18" charset="2"/>
              <a:buNone/>
              <a:defRPr/>
            </a:pPr>
            <a:r>
              <a:rPr lang="en-US" sz="2400" b="1" dirty="0">
                <a:solidFill>
                  <a:srgbClr val="002060"/>
                </a:solidFill>
              </a:rPr>
              <a:t>Equipment must be:</a:t>
            </a:r>
          </a:p>
          <a:p>
            <a:pPr eaLnBrk="1" hangingPunct="1">
              <a:defRPr/>
            </a:pPr>
            <a:r>
              <a:rPr lang="en-US" sz="2400" dirty="0"/>
              <a:t>Inspected prior to each practice and game</a:t>
            </a:r>
          </a:p>
          <a:p>
            <a:pPr eaLnBrk="1" hangingPunct="1">
              <a:defRPr/>
            </a:pPr>
            <a:r>
              <a:rPr lang="en-US" altLang="en-US" sz="2400" dirty="0"/>
              <a:t>High quality and in good condition</a:t>
            </a:r>
          </a:p>
          <a:p>
            <a:pPr eaLnBrk="1" hangingPunct="1">
              <a:defRPr/>
            </a:pPr>
            <a:r>
              <a:rPr lang="en-US" altLang="en-US" sz="2400" dirty="0"/>
              <a:t>Sized properly and fitted correctly</a:t>
            </a:r>
          </a:p>
          <a:p>
            <a:pPr eaLnBrk="1" hangingPunct="1">
              <a:defRPr/>
            </a:pPr>
            <a:r>
              <a:rPr lang="en-US" altLang="en-US" sz="2400" dirty="0"/>
              <a:t>Maintained and repaired/replaced when damaged</a:t>
            </a:r>
            <a:br>
              <a:rPr lang="en-US" altLang="en-US" sz="2400" dirty="0"/>
            </a:br>
            <a:endParaRPr lang="en-US" altLang="en-US" sz="2400" dirty="0"/>
          </a:p>
          <a:p>
            <a:pPr marL="0" indent="0" algn="ctr" eaLnBrk="1" hangingPunct="1">
              <a:buFont typeface="Wingdings 2" panose="05020102010507070707" pitchFamily="18" charset="2"/>
              <a:buNone/>
              <a:defRPr/>
            </a:pPr>
            <a:r>
              <a:rPr lang="en-US" sz="2400" dirty="0"/>
              <a:t>Coaches should </a:t>
            </a:r>
            <a:r>
              <a:rPr lang="en-US" sz="2400" b="1" dirty="0">
                <a:solidFill>
                  <a:srgbClr val="002060"/>
                </a:solidFill>
              </a:rPr>
              <a:t>never modify equipment </a:t>
            </a:r>
            <a:r>
              <a:rPr lang="en-US" sz="2400" dirty="0"/>
              <a:t>without consulting with and obtaining written consent from the manufacturer.  Any modifications to equipment may void equipment warranties and create liability</a:t>
            </a:r>
            <a:r>
              <a:rPr lang="en-US" sz="2400" dirty="0">
                <a:solidFill>
                  <a:srgbClr val="000008"/>
                </a:solidFill>
              </a:rPr>
              <a:t>.</a:t>
            </a:r>
            <a:endParaRPr lang="en-US" sz="2400" dirty="0"/>
          </a:p>
        </p:txBody>
      </p:sp>
    </p:spTree>
  </p:cSld>
  <p:clrMapOvr>
    <a:masterClrMapping/>
  </p:clrMapOvr>
  <p:transition>
    <p:cover dir="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472679"/>
          </a:xfrm>
        </p:spPr>
        <p:txBody>
          <a:bodyPr>
            <a:normAutofit fontScale="90000"/>
          </a:bodyPr>
          <a:lstStyle/>
          <a:p>
            <a:pPr algn="ctr" eaLnBrk="1" hangingPunct="1">
              <a:defRPr/>
            </a:pPr>
            <a:r>
              <a:rPr lang="en-US" sz="3200" dirty="0"/>
              <a:t/>
            </a:r>
            <a:br>
              <a:rPr lang="en-US" sz="3200" dirty="0"/>
            </a:br>
            <a:r>
              <a:rPr lang="en-US" altLang="en-US" sz="3100" dirty="0"/>
              <a:t>E. Evaluate for Injury and Incapacity </a:t>
            </a:r>
            <a:endParaRPr lang="en-US" sz="3100" dirty="0"/>
          </a:p>
        </p:txBody>
      </p:sp>
      <p:sp>
        <p:nvSpPr>
          <p:cNvPr id="67587" name="Content Placeholder 2"/>
          <p:cNvSpPr>
            <a:spLocks noGrp="1"/>
          </p:cNvSpPr>
          <p:nvPr>
            <p:ph idx="1"/>
          </p:nvPr>
        </p:nvSpPr>
        <p:spPr>
          <a:xfrm>
            <a:off x="609600" y="971550"/>
            <a:ext cx="8077200" cy="4171950"/>
          </a:xfrm>
        </p:spPr>
        <p:txBody>
          <a:bodyPr>
            <a:normAutofit fontScale="92500" lnSpcReduction="10000"/>
          </a:bodyPr>
          <a:lstStyle/>
          <a:p>
            <a:pPr marL="0" indent="0" eaLnBrk="1" hangingPunct="1">
              <a:lnSpc>
                <a:spcPct val="90000"/>
              </a:lnSpc>
              <a:buFont typeface="Wingdings 2" panose="05020102010507070707" pitchFamily="18" charset="2"/>
              <a:buNone/>
              <a:defRPr/>
            </a:pPr>
            <a:r>
              <a:rPr lang="en-US" altLang="en-US" sz="2400" dirty="0"/>
              <a:t>Sports injury </a:t>
            </a:r>
            <a:r>
              <a:rPr lang="en-US" altLang="en-US" sz="2400" dirty="0" smtClean="0"/>
              <a:t>care </a:t>
            </a:r>
            <a:r>
              <a:rPr lang="en-US" altLang="en-US" sz="2400" dirty="0"/>
              <a:t>consists of two basic elements</a:t>
            </a:r>
            <a:r>
              <a:rPr lang="en-US" altLang="en-US" sz="2400" dirty="0" smtClean="0"/>
              <a:t>:</a:t>
            </a:r>
          </a:p>
          <a:p>
            <a:pPr marL="0" indent="0" eaLnBrk="1" hangingPunct="1">
              <a:lnSpc>
                <a:spcPct val="90000"/>
              </a:lnSpc>
              <a:buFont typeface="Wingdings 2" panose="05020102010507070707" pitchFamily="18" charset="2"/>
              <a:buNone/>
              <a:defRPr/>
            </a:pPr>
            <a:r>
              <a:rPr lang="en-US" altLang="en-US" sz="2400" dirty="0" smtClean="0"/>
              <a:t> </a:t>
            </a:r>
            <a:endParaRPr lang="en-US" altLang="en-US" sz="2400" dirty="0"/>
          </a:p>
          <a:p>
            <a:pPr marL="457200" indent="-457200" eaLnBrk="1" hangingPunct="1">
              <a:lnSpc>
                <a:spcPct val="90000"/>
              </a:lnSpc>
              <a:buFont typeface="+mj-lt"/>
              <a:buAutoNum type="arabicPeriod"/>
              <a:defRPr/>
            </a:pPr>
            <a:r>
              <a:rPr lang="en-US" altLang="en-US" sz="2400" b="1" dirty="0">
                <a:solidFill>
                  <a:srgbClr val="002060"/>
                </a:solidFill>
              </a:rPr>
              <a:t>Prevention:</a:t>
            </a:r>
            <a:r>
              <a:rPr lang="en-US" altLang="en-US" sz="2400" b="1" dirty="0"/>
              <a:t> </a:t>
            </a:r>
            <a:r>
              <a:rPr lang="en-US" altLang="en-US" sz="2400" dirty="0"/>
              <a:t>Coaches should incorporate methods for preventing injuries and illnesses in their coaching programs including pre participation screening, strength training, conditioning, and awareness of the nature, cause, and mechanisms of sport specific injuries</a:t>
            </a:r>
            <a:r>
              <a:rPr lang="en-US" altLang="en-US" sz="2400" dirty="0" smtClean="0"/>
              <a:t>.</a:t>
            </a:r>
          </a:p>
          <a:p>
            <a:pPr marL="457200" indent="-457200" eaLnBrk="1" hangingPunct="1">
              <a:lnSpc>
                <a:spcPct val="90000"/>
              </a:lnSpc>
              <a:buFont typeface="+mj-lt"/>
              <a:buAutoNum type="arabicPeriod"/>
              <a:defRPr/>
            </a:pPr>
            <a:endParaRPr lang="en-US" altLang="en-US" sz="2400" dirty="0"/>
          </a:p>
          <a:p>
            <a:pPr marL="457200" indent="-457200" eaLnBrk="1" hangingPunct="1">
              <a:lnSpc>
                <a:spcPct val="90000"/>
              </a:lnSpc>
              <a:buFont typeface="+mj-lt"/>
              <a:buAutoNum type="arabicPeriod"/>
              <a:defRPr/>
            </a:pPr>
            <a:r>
              <a:rPr lang="en-US" altLang="en-US" sz="2400" b="1" dirty="0">
                <a:solidFill>
                  <a:srgbClr val="002060"/>
                </a:solidFill>
              </a:rPr>
              <a:t>Recognition and Treatment:</a:t>
            </a:r>
            <a:r>
              <a:rPr lang="en-US" altLang="en-US" sz="2400" b="1" dirty="0">
                <a:solidFill>
                  <a:srgbClr val="FFFF00"/>
                </a:solidFill>
              </a:rPr>
              <a:t> </a:t>
            </a:r>
            <a:r>
              <a:rPr lang="en-US" altLang="en-US" sz="2400" dirty="0"/>
              <a:t>Once the coach realizes that an injury or illness has occurred, the magnitude must be assessed and appropriate care initiated.</a:t>
            </a:r>
            <a:br>
              <a:rPr lang="en-US" altLang="en-US" sz="2400" dirty="0"/>
            </a:br>
            <a:endParaRPr lang="en-US" altLang="en-US" dirty="0"/>
          </a:p>
          <a:p>
            <a:pPr marL="0" indent="0" algn="ctr" eaLnBrk="1" hangingPunct="1">
              <a:lnSpc>
                <a:spcPct val="90000"/>
              </a:lnSpc>
              <a:buFont typeface="Wingdings 2" panose="05020102010507070707" pitchFamily="18" charset="2"/>
              <a:buNone/>
              <a:defRPr/>
            </a:pPr>
            <a:r>
              <a:rPr lang="en-US" altLang="en-US" sz="2400" b="1" dirty="0">
                <a:solidFill>
                  <a:srgbClr val="FF0000"/>
                </a:solidFill>
              </a:rPr>
              <a:t>Forcing ill </a:t>
            </a:r>
            <a:r>
              <a:rPr lang="en-US" altLang="en-US" sz="2400" b="1" dirty="0">
                <a:solidFill>
                  <a:srgbClr val="002060"/>
                </a:solidFill>
              </a:rPr>
              <a:t>or</a:t>
            </a:r>
            <a:r>
              <a:rPr lang="en-US" altLang="en-US" sz="2400" b="1" dirty="0">
                <a:solidFill>
                  <a:srgbClr val="FF0000"/>
                </a:solidFill>
              </a:rPr>
              <a:t> injured athletes </a:t>
            </a:r>
            <a:r>
              <a:rPr lang="en-US" altLang="en-US" sz="2400" b="1" dirty="0">
                <a:solidFill>
                  <a:srgbClr val="002060"/>
                </a:solidFill>
              </a:rPr>
              <a:t>to participate</a:t>
            </a:r>
            <a:r>
              <a:rPr lang="en-US" altLang="en-US" sz="2400" b="1" dirty="0">
                <a:solidFill>
                  <a:srgbClr val="FF0000"/>
                </a:solidFill>
              </a:rPr>
              <a:t> </a:t>
            </a:r>
            <a:br>
              <a:rPr lang="en-US" altLang="en-US" sz="2400" b="1" dirty="0">
                <a:solidFill>
                  <a:srgbClr val="FF0000"/>
                </a:solidFill>
              </a:rPr>
            </a:br>
            <a:r>
              <a:rPr lang="en-US" altLang="en-US" sz="2400" b="1" dirty="0">
                <a:solidFill>
                  <a:srgbClr val="002060"/>
                </a:solidFill>
              </a:rPr>
              <a:t>is</a:t>
            </a:r>
            <a:r>
              <a:rPr lang="en-US" altLang="en-US" sz="2400" b="1" dirty="0">
                <a:solidFill>
                  <a:srgbClr val="FF0000"/>
                </a:solidFill>
              </a:rPr>
              <a:t> not acceptable!</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down)">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wipe(down)">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wipe(down)">
                                      <p:cBhvr>
                                        <p:cTn id="17" dur="500"/>
                                        <p:tgtEl>
                                          <p:spTgt spid="6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7587">
                                            <p:txEl>
                                              <p:pRg st="4" end="4"/>
                                            </p:txEl>
                                          </p:spTgt>
                                        </p:tgtEl>
                                        <p:attrNameLst>
                                          <p:attrName>style.visibility</p:attrName>
                                        </p:attrNameLst>
                                      </p:cBhvr>
                                      <p:to>
                                        <p:strVal val="visible"/>
                                      </p:to>
                                    </p:set>
                                    <p:animEffect transition="in" filter="wipe(down)">
                                      <p:cBhvr>
                                        <p:cTn id="22" dur="500"/>
                                        <p:tgtEl>
                                          <p:spTgt spid="675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7587">
                                            <p:txEl>
                                              <p:pRg st="5" end="5"/>
                                            </p:txEl>
                                          </p:spTgt>
                                        </p:tgtEl>
                                        <p:attrNameLst>
                                          <p:attrName>style.visibility</p:attrName>
                                        </p:attrNameLst>
                                      </p:cBhvr>
                                      <p:to>
                                        <p:strVal val="visible"/>
                                      </p:to>
                                    </p:set>
                                    <p:animEffect transition="in" filter="wipe(down)">
                                      <p:cBhvr>
                                        <p:cTn id="27" dur="500"/>
                                        <p:tgtEl>
                                          <p:spTgt spid="675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57200"/>
            <a:ext cx="8305800" cy="553998"/>
          </a:xfrm>
          <a:prstGeom prst="rect">
            <a:avLst/>
          </a:prstGeom>
        </p:spPr>
        <p:txBody>
          <a:bodyPr wrap="square">
            <a:spAutoFit/>
          </a:bodyPr>
          <a:lstStyle/>
          <a:p>
            <a:pPr algn="ctr">
              <a:defRPr/>
            </a:pPr>
            <a:r>
              <a:rPr lang="en-US" altLang="en-US" sz="3000" i="0" cap="all" dirty="0" smtClean="0">
                <a:solidFill>
                  <a:schemeClr val="tx2"/>
                </a:solidFill>
                <a:latin typeface="Gill Sans MT" panose="020B0502020104020203"/>
                <a:ea typeface="+mj-ea"/>
                <a:cs typeface="+mj-cs"/>
              </a:rPr>
              <a:t>Evaluate </a:t>
            </a:r>
            <a:r>
              <a:rPr lang="en-US" altLang="en-US" sz="3000" i="0" cap="all" dirty="0">
                <a:solidFill>
                  <a:schemeClr val="tx2"/>
                </a:solidFill>
                <a:latin typeface="Gill Sans MT" panose="020B0502020104020203"/>
                <a:ea typeface="+mj-ea"/>
                <a:cs typeface="+mj-cs"/>
              </a:rPr>
              <a:t>for injury and incapacity </a:t>
            </a:r>
            <a:endParaRPr lang="en-US" dirty="0">
              <a:solidFill>
                <a:schemeClr val="tx2"/>
              </a:solidFill>
            </a:endParaRPr>
          </a:p>
        </p:txBody>
      </p:sp>
      <p:sp>
        <p:nvSpPr>
          <p:cNvPr id="6" name="Rectangle 3"/>
          <p:cNvSpPr>
            <a:spLocks noChangeArrowheads="1"/>
          </p:cNvSpPr>
          <p:nvPr/>
        </p:nvSpPr>
        <p:spPr bwMode="auto">
          <a:xfrm>
            <a:off x="457200" y="1360292"/>
            <a:ext cx="8229600" cy="311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nchor="ctr">
            <a:spAutoFit/>
          </a:bodyPr>
          <a:lstStyle>
            <a:lvl1pPr indent="457200" algn="ctr">
              <a:defRPr sz="1400" i="1">
                <a:solidFill>
                  <a:schemeClr val="tx1"/>
                </a:solidFill>
                <a:latin typeface="Times New Roman" panose="02020603050405020304" pitchFamily="18" charset="0"/>
                <a:cs typeface="Arial" panose="020B0604020202020204" pitchFamily="34" charset="0"/>
              </a:defRPr>
            </a:lvl1pPr>
            <a:lvl2pPr marL="742950" indent="-285750" algn="ctr">
              <a:defRPr sz="1400" i="1">
                <a:solidFill>
                  <a:schemeClr val="tx1"/>
                </a:solidFill>
                <a:latin typeface="Times New Roman" panose="02020603050405020304" pitchFamily="18" charset="0"/>
                <a:cs typeface="Arial" panose="020B0604020202020204" pitchFamily="34" charset="0"/>
              </a:defRPr>
            </a:lvl2pPr>
            <a:lvl3pPr marL="1143000" indent="-228600" algn="ctr">
              <a:defRPr sz="1400" i="1">
                <a:solidFill>
                  <a:schemeClr val="tx1"/>
                </a:solidFill>
                <a:latin typeface="Times New Roman" panose="02020603050405020304" pitchFamily="18" charset="0"/>
                <a:cs typeface="Arial" panose="020B0604020202020204" pitchFamily="34" charset="0"/>
              </a:defRPr>
            </a:lvl3pPr>
            <a:lvl4pPr marL="1600200" indent="-228600" algn="ctr">
              <a:defRPr sz="1400" i="1">
                <a:solidFill>
                  <a:schemeClr val="tx1"/>
                </a:solidFill>
                <a:latin typeface="Times New Roman" panose="02020603050405020304" pitchFamily="18" charset="0"/>
                <a:cs typeface="Arial" panose="020B0604020202020204" pitchFamily="34" charset="0"/>
              </a:defRPr>
            </a:lvl4pPr>
            <a:lvl5pPr marL="2057400" indent="-228600" algn="ctr">
              <a:defRPr sz="1400" 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marL="457350" indent="-457200" defTabSz="457200" eaLnBrk="1" fontAlgn="auto" hangingPunct="1">
              <a:lnSpc>
                <a:spcPct val="80000"/>
              </a:lnSpc>
              <a:spcBef>
                <a:spcPct val="20000"/>
              </a:spcBef>
              <a:spcAft>
                <a:spcPts val="600"/>
              </a:spcAft>
              <a:buClr>
                <a:srgbClr val="4590B8"/>
              </a:buClr>
              <a:buSzPct val="92000"/>
              <a:defRPr/>
            </a:pPr>
            <a:r>
              <a:rPr lang="en-US" sz="2800" b="1" i="0" dirty="0">
                <a:solidFill>
                  <a:srgbClr val="002060"/>
                </a:solidFill>
                <a:latin typeface="+mn-lt"/>
              </a:rPr>
              <a:t>Follow Return-to-Play </a:t>
            </a:r>
            <a:r>
              <a:rPr lang="en-US" sz="2800" b="1" i="0" dirty="0" smtClean="0">
                <a:solidFill>
                  <a:srgbClr val="002060"/>
                </a:solidFill>
                <a:latin typeface="+mn-lt"/>
              </a:rPr>
              <a:t>Guidelines</a:t>
            </a:r>
          </a:p>
          <a:p>
            <a:pPr marL="457350" indent="-457200" defTabSz="457200" eaLnBrk="1" fontAlgn="auto" hangingPunct="1">
              <a:lnSpc>
                <a:spcPct val="80000"/>
              </a:lnSpc>
              <a:spcBef>
                <a:spcPct val="20000"/>
              </a:spcBef>
              <a:spcAft>
                <a:spcPts val="600"/>
              </a:spcAft>
              <a:buClr>
                <a:srgbClr val="4590B8"/>
              </a:buClr>
              <a:buSzPct val="92000"/>
              <a:defRPr/>
            </a:pPr>
            <a:r>
              <a:rPr lang="en-US" sz="2800" i="0" dirty="0" smtClean="0">
                <a:solidFill>
                  <a:schemeClr val="tx2"/>
                </a:solidFill>
                <a:latin typeface="+mn-lt"/>
              </a:rPr>
              <a:t>If </a:t>
            </a:r>
            <a:r>
              <a:rPr lang="en-US" sz="2800" i="0" dirty="0">
                <a:solidFill>
                  <a:schemeClr val="tx2"/>
                </a:solidFill>
                <a:latin typeface="+mn-lt"/>
              </a:rPr>
              <a:t>removed from game due to injury, participant must sit out at least one down, and may not re-enter game without approval of attending medical personnel</a:t>
            </a:r>
            <a:r>
              <a:rPr lang="en-US" sz="2800" i="0" dirty="0" smtClean="0">
                <a:solidFill>
                  <a:schemeClr val="tx2"/>
                </a:solidFill>
                <a:latin typeface="+mn-lt"/>
              </a:rPr>
              <a:t>.</a:t>
            </a:r>
          </a:p>
          <a:p>
            <a:pPr marL="457350" indent="-457200" defTabSz="457200" eaLnBrk="1" fontAlgn="auto" hangingPunct="1">
              <a:lnSpc>
                <a:spcPct val="80000"/>
              </a:lnSpc>
              <a:spcBef>
                <a:spcPct val="20000"/>
              </a:spcBef>
              <a:spcAft>
                <a:spcPts val="600"/>
              </a:spcAft>
              <a:buClr>
                <a:srgbClr val="4590B8"/>
              </a:buClr>
              <a:buSzPct val="92000"/>
              <a:defRPr/>
            </a:pPr>
            <a:endParaRPr lang="en-US" sz="2800" i="0" dirty="0">
              <a:solidFill>
                <a:schemeClr val="tx2"/>
              </a:solidFill>
              <a:latin typeface="+mn-lt"/>
            </a:endParaRPr>
          </a:p>
          <a:p>
            <a:pPr marL="457350" indent="-457200" defTabSz="457200" eaLnBrk="1" fontAlgn="auto" hangingPunct="1">
              <a:lnSpc>
                <a:spcPct val="80000"/>
              </a:lnSpc>
              <a:spcBef>
                <a:spcPct val="20000"/>
              </a:spcBef>
              <a:spcAft>
                <a:spcPts val="600"/>
              </a:spcAft>
              <a:buClr>
                <a:srgbClr val="4590B8"/>
              </a:buClr>
              <a:buSzPct val="92000"/>
              <a:defRPr/>
            </a:pPr>
            <a:r>
              <a:rPr lang="en-US" sz="2800" i="0" dirty="0">
                <a:solidFill>
                  <a:srgbClr val="FF0000"/>
                </a:solidFill>
                <a:latin typeface="+mn-lt"/>
              </a:rPr>
              <a:t>When in doubt, play it safe</a:t>
            </a:r>
            <a:r>
              <a:rPr lang="en-US" sz="3600" i="0" dirty="0">
                <a:solidFill>
                  <a:srgbClr val="FF0000"/>
                </a:solidFill>
                <a:latin typeface="+mn-lt"/>
              </a:rPr>
              <a:t>!</a:t>
            </a:r>
          </a:p>
        </p:txBody>
      </p:sp>
    </p:spTree>
    <p:extLst>
      <p:ext uri="{BB962C8B-B14F-4D97-AF65-F5344CB8AC3E}">
        <p14:creationId xmlns:p14="http://schemas.microsoft.com/office/powerpoint/2010/main" xmlns="" val="2812084586"/>
      </p:ext>
    </p:extLst>
  </p:cSld>
  <p:clrMapOvr>
    <a:masterClrMapping/>
  </p:clrMapOvr>
  <p:transition>
    <p:cover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hangingPunct="1">
              <a:defRPr/>
            </a:pPr>
            <a:r>
              <a:rPr lang="en-US" dirty="0"/>
              <a:t/>
            </a:r>
            <a:br>
              <a:rPr lang="en-US" dirty="0"/>
            </a:br>
            <a:r>
              <a:rPr lang="en-US" altLang="en-US" sz="3600" dirty="0"/>
              <a:t>F. Provide Safe Physical Environment</a:t>
            </a:r>
            <a:endParaRPr lang="en-US" sz="3600" dirty="0"/>
          </a:p>
        </p:txBody>
      </p:sp>
      <p:sp>
        <p:nvSpPr>
          <p:cNvPr id="3" name="Content Placeholder 2"/>
          <p:cNvSpPr>
            <a:spLocks noGrp="1"/>
          </p:cNvSpPr>
          <p:nvPr>
            <p:ph idx="1"/>
          </p:nvPr>
        </p:nvSpPr>
        <p:spPr>
          <a:xfrm>
            <a:off x="609600" y="1352550"/>
            <a:ext cx="8077200" cy="3165872"/>
          </a:xfrm>
        </p:spPr>
        <p:txBody>
          <a:bodyPr>
            <a:normAutofit lnSpcReduction="10000"/>
          </a:bodyPr>
          <a:lstStyle/>
          <a:p>
            <a:pPr marL="306000" indent="-306000" eaLnBrk="1" fontAlgn="auto" hangingPunct="1">
              <a:lnSpc>
                <a:spcPct val="80000"/>
              </a:lnSpc>
              <a:defRPr/>
            </a:pPr>
            <a:r>
              <a:rPr lang="en-US" altLang="en-US" sz="2400" dirty="0">
                <a:solidFill>
                  <a:srgbClr val="002060"/>
                </a:solidFill>
              </a:rPr>
              <a:t>Coaches are responsible </a:t>
            </a:r>
            <a:r>
              <a:rPr lang="en-US" altLang="en-US" sz="2400" dirty="0"/>
              <a:t>for inspecting all areas to be utilized in practice and competition to identify hazards</a:t>
            </a:r>
            <a:r>
              <a:rPr lang="en-US" altLang="en-US" sz="2400" dirty="0" smtClean="0"/>
              <a:t>.</a:t>
            </a:r>
          </a:p>
          <a:p>
            <a:pPr marL="306000" indent="-306000" eaLnBrk="1" fontAlgn="auto" hangingPunct="1">
              <a:lnSpc>
                <a:spcPct val="80000"/>
              </a:lnSpc>
              <a:buNone/>
              <a:defRPr/>
            </a:pPr>
            <a:endParaRPr lang="en-US" altLang="en-US" sz="2400" dirty="0"/>
          </a:p>
          <a:p>
            <a:pPr marL="306000" indent="-306000" eaLnBrk="1" fontAlgn="auto" hangingPunct="1">
              <a:lnSpc>
                <a:spcPct val="80000"/>
              </a:lnSpc>
              <a:defRPr/>
            </a:pPr>
            <a:r>
              <a:rPr lang="en-US" altLang="en-US" sz="2400" dirty="0">
                <a:solidFill>
                  <a:srgbClr val="002060"/>
                </a:solidFill>
              </a:rPr>
              <a:t>Coaches should</a:t>
            </a:r>
            <a:r>
              <a:rPr lang="en-US" altLang="en-US" sz="2400" dirty="0"/>
              <a:t> document their facility inspections – this can be beneficial in defending against certain lawsuits. </a:t>
            </a:r>
            <a:endParaRPr lang="en-US" altLang="en-US" sz="2400" dirty="0" smtClean="0"/>
          </a:p>
          <a:p>
            <a:pPr marL="306000" indent="-306000" eaLnBrk="1" fontAlgn="auto" hangingPunct="1">
              <a:lnSpc>
                <a:spcPct val="80000"/>
              </a:lnSpc>
              <a:defRPr/>
            </a:pPr>
            <a:endParaRPr lang="en-US" altLang="en-US" sz="2400" dirty="0"/>
          </a:p>
          <a:p>
            <a:pPr marL="306000" indent="-306000" eaLnBrk="1" fontAlgn="auto" hangingPunct="1">
              <a:lnSpc>
                <a:spcPct val="80000"/>
              </a:lnSpc>
              <a:defRPr/>
            </a:pPr>
            <a:r>
              <a:rPr lang="en-US" altLang="en-US" sz="2400" dirty="0"/>
              <a:t>It is not sufficient </a:t>
            </a:r>
            <a:r>
              <a:rPr lang="en-US" altLang="en-US" sz="2400" dirty="0" smtClean="0"/>
              <a:t>to simply </a:t>
            </a:r>
            <a:r>
              <a:rPr lang="en-US" altLang="en-US" sz="2400" dirty="0"/>
              <a:t>identify a hazard. You should take action by having the item corrected, posting warning signs, and/or keeping athletes/spectators away from the hazard.</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685800" y="248379"/>
            <a:ext cx="7467600" cy="4370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nchor="ctr">
            <a:spAutoFit/>
          </a:bodyPr>
          <a:lstStyle>
            <a:lvl1pPr indent="457200" algn="ctr">
              <a:defRPr sz="1400" i="1">
                <a:solidFill>
                  <a:schemeClr val="tx1"/>
                </a:solidFill>
                <a:latin typeface="Times New Roman" panose="02020603050405020304" pitchFamily="18" charset="0"/>
                <a:cs typeface="Arial" panose="020B0604020202020204" pitchFamily="34" charset="0"/>
              </a:defRPr>
            </a:lvl1pPr>
            <a:lvl2pPr marL="742950" indent="-285750" algn="ctr">
              <a:defRPr sz="1400" i="1">
                <a:solidFill>
                  <a:schemeClr val="tx1"/>
                </a:solidFill>
                <a:latin typeface="Times New Roman" panose="02020603050405020304" pitchFamily="18" charset="0"/>
                <a:cs typeface="Arial" panose="020B0604020202020204" pitchFamily="34" charset="0"/>
              </a:defRPr>
            </a:lvl2pPr>
            <a:lvl3pPr marL="1143000" indent="-228600" algn="ctr">
              <a:defRPr sz="1400" i="1">
                <a:solidFill>
                  <a:schemeClr val="tx1"/>
                </a:solidFill>
                <a:latin typeface="Times New Roman" panose="02020603050405020304" pitchFamily="18" charset="0"/>
                <a:cs typeface="Arial" panose="020B0604020202020204" pitchFamily="34" charset="0"/>
              </a:defRPr>
            </a:lvl3pPr>
            <a:lvl4pPr marL="1600200" indent="-228600" algn="ctr">
              <a:defRPr sz="1400" i="1">
                <a:solidFill>
                  <a:schemeClr val="tx1"/>
                </a:solidFill>
                <a:latin typeface="Times New Roman" panose="02020603050405020304" pitchFamily="18" charset="0"/>
                <a:cs typeface="Arial" panose="020B0604020202020204" pitchFamily="34" charset="0"/>
              </a:defRPr>
            </a:lvl4pPr>
            <a:lvl5pPr marL="2057400" indent="-228600" algn="ctr">
              <a:defRPr sz="1400" i="1">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sz="1400" i="1">
                <a:solidFill>
                  <a:schemeClr val="tx1"/>
                </a:solidFill>
                <a:latin typeface="Times New Roman" panose="02020603050405020304" pitchFamily="18" charset="0"/>
                <a:cs typeface="Arial" panose="020B0604020202020204" pitchFamily="34" charset="0"/>
              </a:defRPr>
            </a:lvl9pPr>
          </a:lstStyle>
          <a:p>
            <a:pPr marL="150" indent="0" defTabSz="457200" eaLnBrk="1" fontAlgn="auto" hangingPunct="1">
              <a:lnSpc>
                <a:spcPct val="80000"/>
              </a:lnSpc>
              <a:spcBef>
                <a:spcPct val="20000"/>
              </a:spcBef>
              <a:spcAft>
                <a:spcPts val="600"/>
              </a:spcAft>
              <a:buClr>
                <a:srgbClr val="4590B8"/>
              </a:buClr>
              <a:buSzPct val="92000"/>
              <a:defRPr/>
            </a:pPr>
            <a:r>
              <a:rPr lang="en-US" sz="2000" b="1" i="0" dirty="0">
                <a:solidFill>
                  <a:schemeClr val="tx2"/>
                </a:solidFill>
                <a:latin typeface="+mn-lt"/>
              </a:rPr>
              <a:t>INCLEMENT </a:t>
            </a:r>
            <a:r>
              <a:rPr lang="en-US" sz="2000" b="1" i="0" dirty="0" smtClean="0">
                <a:solidFill>
                  <a:schemeClr val="tx2"/>
                </a:solidFill>
                <a:latin typeface="+mn-lt"/>
              </a:rPr>
              <a:t>WEATHER</a:t>
            </a:r>
          </a:p>
          <a:p>
            <a:pPr marL="150" indent="0" defTabSz="457200" eaLnBrk="1" fontAlgn="auto" hangingPunct="1">
              <a:lnSpc>
                <a:spcPct val="80000"/>
              </a:lnSpc>
              <a:spcBef>
                <a:spcPct val="20000"/>
              </a:spcBef>
              <a:spcAft>
                <a:spcPts val="600"/>
              </a:spcAft>
              <a:buClr>
                <a:srgbClr val="4590B8"/>
              </a:buClr>
              <a:buSzPct val="92000"/>
              <a:defRPr/>
            </a:pPr>
            <a:endParaRPr lang="en-US" sz="2000" b="1" i="0" dirty="0">
              <a:solidFill>
                <a:schemeClr val="tx2"/>
              </a:solidFill>
              <a:latin typeface="+mn-lt"/>
            </a:endParaRPr>
          </a:p>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2000" i="0" dirty="0">
                <a:solidFill>
                  <a:schemeClr val="tx2"/>
                </a:solidFill>
                <a:latin typeface="+mn-lt"/>
              </a:rPr>
              <a:t>Monitoring weather conditions is the responsibility of the </a:t>
            </a:r>
            <a:r>
              <a:rPr lang="en-US" sz="2000" b="1" i="0" dirty="0">
                <a:solidFill>
                  <a:srgbClr val="002060"/>
                </a:solidFill>
                <a:latin typeface="+mn-lt"/>
              </a:rPr>
              <a:t>Game Officials, Coaches, Association and League Commissioners</a:t>
            </a:r>
            <a:r>
              <a:rPr lang="en-US" sz="2000" b="1" i="0" dirty="0" smtClean="0">
                <a:solidFill>
                  <a:srgbClr val="002060"/>
                </a:solidFill>
                <a:latin typeface="+mn-lt"/>
              </a:rPr>
              <a:t>.</a:t>
            </a:r>
          </a:p>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endParaRPr lang="en-US" sz="2000" i="0" dirty="0">
              <a:solidFill>
                <a:schemeClr val="tx2"/>
              </a:solidFill>
              <a:latin typeface="+mn-lt"/>
            </a:endParaRPr>
          </a:p>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2000" i="0" dirty="0">
                <a:solidFill>
                  <a:schemeClr val="tx2"/>
                </a:solidFill>
                <a:latin typeface="+mn-lt"/>
              </a:rPr>
              <a:t>Prior to a game, Coaches and Officials should discuss the procedures they will follow in case of </a:t>
            </a:r>
            <a:r>
              <a:rPr lang="en-US" sz="2000" i="0" dirty="0">
                <a:solidFill>
                  <a:srgbClr val="002060"/>
                </a:solidFill>
                <a:latin typeface="+mn-lt"/>
              </a:rPr>
              <a:t>inclement weather</a:t>
            </a:r>
            <a:r>
              <a:rPr lang="en-US" sz="2000" i="0" dirty="0" smtClean="0">
                <a:solidFill>
                  <a:srgbClr val="002060"/>
                </a:solidFill>
                <a:latin typeface="+mn-lt"/>
              </a:rPr>
              <a:t>.</a:t>
            </a:r>
          </a:p>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endParaRPr lang="en-US" sz="2000" i="0" dirty="0">
              <a:solidFill>
                <a:schemeClr val="tx2"/>
              </a:solidFill>
              <a:latin typeface="+mn-lt"/>
            </a:endParaRPr>
          </a:p>
          <a:p>
            <a:pPr marL="457350" indent="-457200" algn="l" defTabSz="457200" eaLnBrk="1" fontAlgn="auto" hangingPunct="1">
              <a:lnSpc>
                <a:spcPct val="80000"/>
              </a:lnSpc>
              <a:spcBef>
                <a:spcPct val="20000"/>
              </a:spcBef>
              <a:spcAft>
                <a:spcPts val="600"/>
              </a:spcAft>
              <a:buClr>
                <a:srgbClr val="4590B8"/>
              </a:buClr>
              <a:buSzPct val="92000"/>
              <a:buFont typeface="Wingdings" panose="05000000000000000000" pitchFamily="2" charset="2"/>
              <a:buChar char="§"/>
              <a:defRPr/>
            </a:pPr>
            <a:r>
              <a:rPr lang="en-US" sz="2000" i="0" dirty="0">
                <a:solidFill>
                  <a:schemeClr val="tx2"/>
                </a:solidFill>
                <a:latin typeface="+mn-lt"/>
              </a:rPr>
              <a:t>If lightning is within 5 miles, (i.e. 30 seconds or less between lightning and thunder), the game should be suspended and shelter sought. Games should not be restarted for at least 30 min. after last roll of thunder is heard.</a:t>
            </a:r>
          </a:p>
        </p:txBody>
      </p:sp>
    </p:spTree>
    <p:extLst>
      <p:ext uri="{BB962C8B-B14F-4D97-AF65-F5344CB8AC3E}">
        <p14:creationId xmlns:p14="http://schemas.microsoft.com/office/powerpoint/2010/main" xmlns="" val="173026745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down)">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Content Placeholder 6" descr="IMG_0686.JPG"/>
          <p:cNvPicPr>
            <a:picLocks noGrp="1" noChangeAspect="1"/>
          </p:cNvPicPr>
          <p:nvPr>
            <p:ph sz="half" idx="1"/>
          </p:nvPr>
        </p:nvPicPr>
        <p:blipFill>
          <a:blip r:embed="rId3" cstate="print"/>
          <a:stretch>
            <a:fillRect/>
          </a:stretch>
        </p:blipFill>
        <p:spPr>
          <a:xfrm>
            <a:off x="457200" y="228603"/>
            <a:ext cx="2971800" cy="4689305"/>
          </a:xfrm>
        </p:spPr>
      </p:pic>
      <p:pic>
        <p:nvPicPr>
          <p:cNvPr id="6" name="Deeply disturbing youth football collision goes viral New York Post.mp4">
            <a:hlinkClick r:id="" action="ppaction://media"/>
          </p:cNvPr>
          <p:cNvPicPr>
            <a:picLocks noGrp="1" noRot="1" noChangeAspect="1"/>
          </p:cNvPicPr>
          <p:nvPr>
            <p:ph sz="half" idx="2"/>
            <a:videoFile r:link="rId1"/>
          </p:nvPr>
        </p:nvPicPr>
        <p:blipFill>
          <a:blip r:embed="rId4" cstate="print"/>
          <a:stretch>
            <a:fillRect/>
          </a:stretch>
        </p:blipFill>
        <p:spPr>
          <a:xfrm>
            <a:off x="3429000" y="974725"/>
            <a:ext cx="5676900" cy="3194050"/>
          </a:xfrm>
          <a:prstGeom prst="rect">
            <a:avLst/>
          </a:prstGeom>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3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pPr algn="ctr"/>
            <a:r>
              <a:rPr lang="en-US" altLang="en-US" sz="2800" dirty="0" smtClean="0"/>
              <a:t>Other Clinics/trainings - Football</a:t>
            </a:r>
            <a:endParaRPr lang="en-US" sz="2800" dirty="0"/>
          </a:p>
        </p:txBody>
      </p:sp>
      <p:sp>
        <p:nvSpPr>
          <p:cNvPr id="4" name="Content Placeholder 3"/>
          <p:cNvSpPr>
            <a:spLocks noGrp="1"/>
          </p:cNvSpPr>
          <p:nvPr>
            <p:ph sz="half" idx="2"/>
          </p:nvPr>
        </p:nvSpPr>
        <p:spPr/>
        <p:txBody>
          <a:bodyPr>
            <a:normAutofit fontScale="92500" lnSpcReduction="20000"/>
          </a:bodyPr>
          <a:lstStyle/>
          <a:p>
            <a:r>
              <a:rPr lang="en-US" b="1" dirty="0" smtClean="0">
                <a:solidFill>
                  <a:srgbClr val="002060"/>
                </a:solidFill>
              </a:rPr>
              <a:t>The full Youth Coach Certification is currently a 3 hour course.</a:t>
            </a:r>
          </a:p>
          <a:p>
            <a:endParaRPr lang="en-US" b="1" dirty="0" smtClean="0">
              <a:solidFill>
                <a:srgbClr val="002060"/>
              </a:solidFill>
            </a:endParaRPr>
          </a:p>
          <a:p>
            <a:r>
              <a:rPr lang="en-US" b="1" dirty="0" smtClean="0">
                <a:solidFill>
                  <a:srgbClr val="002060"/>
                </a:solidFill>
              </a:rPr>
              <a:t> The recertification will take 30-90 minutes, depending on what a coach completed last year.</a:t>
            </a:r>
          </a:p>
        </p:txBody>
      </p:sp>
      <p:pic>
        <p:nvPicPr>
          <p:cNvPr id="5" name="Content Placeholder 4" descr="Screenshot (62).png"/>
          <p:cNvPicPr>
            <a:picLocks noGrp="1" noChangeAspect="1"/>
          </p:cNvPicPr>
          <p:nvPr>
            <p:ph sz="half" idx="1"/>
          </p:nvPr>
        </p:nvPicPr>
        <p:blipFill>
          <a:blip r:embed="rId2" cstate="print"/>
          <a:stretch>
            <a:fillRect/>
          </a:stretch>
        </p:blipFill>
        <p:spPr>
          <a:xfrm>
            <a:off x="457200" y="1581150"/>
            <a:ext cx="4038600" cy="2271713"/>
          </a:xfrm>
          <a:prstGeom prst="rect">
            <a:avLst/>
          </a:prstGeom>
        </p:spPr>
      </p:pic>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fontScale="90000"/>
          </a:bodyPr>
          <a:lstStyle/>
          <a:p>
            <a:pPr eaLnBrk="1" hangingPunct="1">
              <a:defRPr/>
            </a:pPr>
            <a:r>
              <a:rPr lang="en-US" dirty="0"/>
              <a:t/>
            </a:r>
            <a:br>
              <a:rPr lang="en-US" dirty="0"/>
            </a:br>
            <a:r>
              <a:rPr lang="en-US" altLang="en-US" b="1" dirty="0"/>
              <a:t>G. Match Athletes Accordingly</a:t>
            </a:r>
            <a:endParaRPr lang="en-US" b="1" dirty="0"/>
          </a:p>
        </p:txBody>
      </p:sp>
      <p:sp>
        <p:nvSpPr>
          <p:cNvPr id="3" name="Content Placeholder 2"/>
          <p:cNvSpPr>
            <a:spLocks noGrp="1"/>
          </p:cNvSpPr>
          <p:nvPr>
            <p:ph idx="1"/>
          </p:nvPr>
        </p:nvSpPr>
        <p:spPr>
          <a:xfrm>
            <a:off x="457200" y="1371601"/>
            <a:ext cx="8229600" cy="3394472"/>
          </a:xfrm>
        </p:spPr>
        <p:txBody>
          <a:bodyPr>
            <a:normAutofit fontScale="92500" lnSpcReduction="20000"/>
          </a:bodyPr>
          <a:lstStyle/>
          <a:p>
            <a:pPr eaLnBrk="1" hangingPunct="1">
              <a:defRPr/>
            </a:pPr>
            <a:r>
              <a:rPr lang="en-US" altLang="en-US" sz="2400" dirty="0"/>
              <a:t>Coaches have a duty to match athletes at a similar competitive level to reduce the risk of injury and avoid unfair competitive advantage</a:t>
            </a:r>
            <a:r>
              <a:rPr lang="en-US" altLang="en-US" sz="2400" dirty="0" smtClean="0"/>
              <a:t>.</a:t>
            </a:r>
          </a:p>
          <a:p>
            <a:pPr eaLnBrk="1" hangingPunct="1">
              <a:buNone/>
              <a:defRPr/>
            </a:pPr>
            <a:r>
              <a:rPr lang="en-US" altLang="en-US" sz="2400" dirty="0" smtClean="0"/>
              <a:t> </a:t>
            </a:r>
            <a:endParaRPr lang="en-US" altLang="en-US" sz="2400" dirty="0"/>
          </a:p>
          <a:p>
            <a:pPr eaLnBrk="1" hangingPunct="1">
              <a:defRPr/>
            </a:pPr>
            <a:r>
              <a:rPr lang="en-US" altLang="en-US" sz="2400" dirty="0"/>
              <a:t>Skill, experience, height, weight, age, injuries, maturity, mental state and gender </a:t>
            </a:r>
            <a:r>
              <a:rPr lang="en-US" altLang="en-US" sz="2400" b="1" dirty="0">
                <a:solidFill>
                  <a:srgbClr val="FF0000"/>
                </a:solidFill>
              </a:rPr>
              <a:t>ALL </a:t>
            </a:r>
            <a:r>
              <a:rPr lang="en-US" altLang="en-US" sz="2400" dirty="0"/>
              <a:t>must be considered when matching participants</a:t>
            </a:r>
            <a:r>
              <a:rPr lang="en-US" altLang="en-US" sz="2400" dirty="0" smtClean="0"/>
              <a:t>.</a:t>
            </a:r>
          </a:p>
          <a:p>
            <a:pPr eaLnBrk="1" hangingPunct="1">
              <a:defRPr/>
            </a:pPr>
            <a:endParaRPr lang="en-US" altLang="en-US" sz="2400" dirty="0"/>
          </a:p>
          <a:p>
            <a:pPr eaLnBrk="1" hangingPunct="1">
              <a:defRPr/>
            </a:pPr>
            <a:r>
              <a:rPr lang="en-US" sz="2400" dirty="0"/>
              <a:t>Numerous court cases have arisen out of the failure of a sports organization to appropriately match the size, age and skill of athletes</a:t>
            </a:r>
            <a:r>
              <a:rPr lang="en-US" sz="2800" dirty="0"/>
              <a:t>. </a:t>
            </a:r>
            <a:endParaRPr lang="en-US" altLang="en-US" sz="2800"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t/>
            </a:r>
            <a:br>
              <a:rPr lang="en-US" dirty="0"/>
            </a:br>
            <a:r>
              <a:rPr lang="en-US" altLang="en-US" b="1" dirty="0"/>
              <a:t>H. Warn of Inherent dangers</a:t>
            </a:r>
            <a:endParaRPr lang="en-US" b="1" dirty="0"/>
          </a:p>
        </p:txBody>
      </p:sp>
      <p:sp>
        <p:nvSpPr>
          <p:cNvPr id="3" name="Content Placeholder 2"/>
          <p:cNvSpPr>
            <a:spLocks noGrp="1"/>
          </p:cNvSpPr>
          <p:nvPr>
            <p:ph idx="1"/>
          </p:nvPr>
        </p:nvSpPr>
        <p:spPr>
          <a:xfrm>
            <a:off x="457200" y="1200150"/>
            <a:ext cx="8229600" cy="3771900"/>
          </a:xfrm>
        </p:spPr>
        <p:txBody>
          <a:bodyPr>
            <a:normAutofit fontScale="92500" lnSpcReduction="10000"/>
          </a:bodyPr>
          <a:lstStyle/>
          <a:p>
            <a:pPr eaLnBrk="1" hangingPunct="1">
              <a:defRPr/>
            </a:pPr>
            <a:endParaRPr lang="en-US" sz="2400" dirty="0"/>
          </a:p>
          <a:p>
            <a:pPr eaLnBrk="1" hangingPunct="1">
              <a:defRPr/>
            </a:pPr>
            <a:r>
              <a:rPr lang="en-US" altLang="en-US" sz="2400" dirty="0"/>
              <a:t>Consider an Orientation Meeting to discuss</a:t>
            </a:r>
            <a:r>
              <a:rPr lang="en-US" altLang="en-US" sz="2400" dirty="0" smtClean="0"/>
              <a:t>:</a:t>
            </a:r>
          </a:p>
          <a:p>
            <a:pPr eaLnBrk="1" hangingPunct="1">
              <a:defRPr/>
            </a:pPr>
            <a:endParaRPr lang="en-US" sz="2400" dirty="0"/>
          </a:p>
          <a:p>
            <a:pPr marL="629850" lvl="1" indent="-306000" eaLnBrk="1" fontAlgn="auto" hangingPunct="1">
              <a:defRPr/>
            </a:pPr>
            <a:r>
              <a:rPr lang="en-US" altLang="en-US" sz="2200" dirty="0"/>
              <a:t>Risks involved with the sport and what injuries may </a:t>
            </a:r>
            <a:r>
              <a:rPr lang="en-US" altLang="en-US" sz="2200" dirty="0" smtClean="0"/>
              <a:t>occur</a:t>
            </a:r>
          </a:p>
          <a:p>
            <a:pPr marL="629850" lvl="1" indent="-306000" eaLnBrk="1" fontAlgn="auto" hangingPunct="1">
              <a:defRPr/>
            </a:pPr>
            <a:endParaRPr lang="en-US" altLang="en-US" sz="2200" dirty="0"/>
          </a:p>
          <a:p>
            <a:pPr marL="629850" lvl="1" indent="-306000" eaLnBrk="1" fontAlgn="auto" hangingPunct="1">
              <a:defRPr/>
            </a:pPr>
            <a:r>
              <a:rPr lang="en-US" altLang="en-US" sz="2200" dirty="0"/>
              <a:t>Injury prevention measures that are used at games/practices</a:t>
            </a:r>
            <a:r>
              <a:rPr lang="en-US" altLang="en-US" sz="2200" dirty="0" smtClean="0"/>
              <a:t>.</a:t>
            </a:r>
          </a:p>
          <a:p>
            <a:pPr marL="629850" lvl="1" indent="-306000" eaLnBrk="1" fontAlgn="auto" hangingPunct="1">
              <a:defRPr/>
            </a:pPr>
            <a:endParaRPr lang="en-US" altLang="en-US" sz="2200" dirty="0"/>
          </a:p>
          <a:p>
            <a:pPr marL="629850" lvl="1" indent="-306000" eaLnBrk="1" fontAlgn="auto" hangingPunct="1">
              <a:defRPr/>
            </a:pPr>
            <a:r>
              <a:rPr lang="en-US" altLang="en-US" sz="2200" dirty="0"/>
              <a:t>Importance of using, inspecting and maintaining proper </a:t>
            </a:r>
            <a:r>
              <a:rPr lang="en-US" altLang="en-US" sz="2200" dirty="0" smtClean="0"/>
              <a:t>equipment</a:t>
            </a:r>
          </a:p>
          <a:p>
            <a:pPr marL="629850" lvl="1" indent="-306000" eaLnBrk="1" fontAlgn="auto" hangingPunct="1">
              <a:defRPr/>
            </a:pPr>
            <a:endParaRPr lang="en-US" altLang="en-US" sz="2200" dirty="0"/>
          </a:p>
          <a:p>
            <a:pPr marL="629850" lvl="1" indent="-306000" eaLnBrk="1" fontAlgn="auto" hangingPunct="1">
              <a:defRPr/>
            </a:pPr>
            <a:r>
              <a:rPr lang="en-US" altLang="en-US" sz="2200" dirty="0"/>
              <a:t>Emergency procedures that will be used</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down)">
                                      <p:cBhvr>
                                        <p:cTn id="13" dur="500"/>
                                        <p:tgtEl>
                                          <p:spTgt spid="3">
                                            <p:txEl>
                                              <p:pRg st="5" end="5"/>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down)">
                                      <p:cBhvr>
                                        <p:cTn id="16" dur="500"/>
                                        <p:tgtEl>
                                          <p:spTgt spid="3">
                                            <p:txEl>
                                              <p:pRg st="7" end="7"/>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wipe(down)">
                                      <p:cBhvr>
                                        <p:cTn id="1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Autofit/>
          </a:bodyPr>
          <a:lstStyle/>
          <a:p>
            <a:pPr algn="ctr" eaLnBrk="1" hangingPunct="1">
              <a:defRPr/>
            </a:pPr>
            <a:r>
              <a:rPr lang="en-US" sz="2800" dirty="0"/>
              <a:t/>
            </a:r>
            <a:br>
              <a:rPr lang="en-US" sz="2800" dirty="0"/>
            </a:br>
            <a:r>
              <a:rPr lang="en-US" altLang="en-US" sz="2800" b="1" dirty="0"/>
              <a:t>I. INITIATE MEDICAL RESPONSE</a:t>
            </a:r>
            <a:endParaRPr lang="en-US" sz="2800" b="1" dirty="0"/>
          </a:p>
        </p:txBody>
      </p:sp>
      <p:sp>
        <p:nvSpPr>
          <p:cNvPr id="72707" name="Content Placeholder 2"/>
          <p:cNvSpPr>
            <a:spLocks noGrp="1"/>
          </p:cNvSpPr>
          <p:nvPr>
            <p:ph idx="1"/>
          </p:nvPr>
        </p:nvSpPr>
        <p:spPr>
          <a:xfrm>
            <a:off x="457200" y="1371601"/>
            <a:ext cx="8229600" cy="3394472"/>
          </a:xfrm>
        </p:spPr>
        <p:txBody>
          <a:bodyPr>
            <a:normAutofit fontScale="77500" lnSpcReduction="20000"/>
          </a:bodyPr>
          <a:lstStyle/>
          <a:p>
            <a:pPr eaLnBrk="1" hangingPunct="1"/>
            <a:r>
              <a:rPr lang="en-US" altLang="en-US" sz="2400" dirty="0"/>
              <a:t>At ALL practices &amp; games/competitions there</a:t>
            </a:r>
            <a:r>
              <a:rPr lang="en-US" altLang="en-US" sz="2400" b="1" dirty="0"/>
              <a:t> </a:t>
            </a:r>
            <a:r>
              <a:rPr lang="en-US" altLang="en-US" sz="2400" b="1" dirty="0">
                <a:solidFill>
                  <a:srgbClr val="FF0000"/>
                </a:solidFill>
              </a:rPr>
              <a:t>MUST</a:t>
            </a:r>
            <a:r>
              <a:rPr lang="en-US" altLang="en-US" sz="2400" b="1" dirty="0"/>
              <a:t> </a:t>
            </a:r>
            <a:r>
              <a:rPr lang="en-US" altLang="en-US" sz="2400" dirty="0"/>
              <a:t>be</a:t>
            </a:r>
            <a:r>
              <a:rPr lang="en-US" altLang="en-US" sz="2400" dirty="0" smtClean="0"/>
              <a:t>:</a:t>
            </a:r>
          </a:p>
          <a:p>
            <a:pPr eaLnBrk="1" hangingPunct="1">
              <a:buNone/>
            </a:pPr>
            <a:r>
              <a:rPr lang="en-US" altLang="en-US" sz="2400" dirty="0" smtClean="0"/>
              <a:t> </a:t>
            </a:r>
            <a:endParaRPr lang="en-US" altLang="en-US" sz="2400" dirty="0"/>
          </a:p>
          <a:p>
            <a:pPr lvl="1" eaLnBrk="1" hangingPunct="1"/>
            <a:r>
              <a:rPr lang="en-US" altLang="en-US" sz="2400" dirty="0"/>
              <a:t>At least one coach or medic, certified in basic first </a:t>
            </a:r>
            <a:r>
              <a:rPr lang="en-US" altLang="en-US" sz="2400" dirty="0" smtClean="0"/>
              <a:t>aid/CPR</a:t>
            </a:r>
          </a:p>
          <a:p>
            <a:pPr lvl="1" eaLnBrk="1" hangingPunct="1"/>
            <a:endParaRPr lang="en-US" altLang="en-US" sz="2400" dirty="0"/>
          </a:p>
          <a:p>
            <a:pPr lvl="1" eaLnBrk="1" hangingPunct="1"/>
            <a:r>
              <a:rPr lang="en-US" altLang="en-US" sz="2400" dirty="0"/>
              <a:t>First Aid Kit (see Risk Management Handbook for content suggestions</a:t>
            </a:r>
            <a:r>
              <a:rPr lang="en-US" altLang="en-US" sz="2400" dirty="0" smtClean="0"/>
              <a:t>)</a:t>
            </a:r>
          </a:p>
          <a:p>
            <a:pPr lvl="1" eaLnBrk="1" hangingPunct="1"/>
            <a:endParaRPr lang="en-US" altLang="en-US" sz="2400" dirty="0"/>
          </a:p>
          <a:p>
            <a:pPr lvl="1" eaLnBrk="1" hangingPunct="1"/>
            <a:r>
              <a:rPr lang="en-US" altLang="en-US" sz="2400" dirty="0"/>
              <a:t>Team Book so medical and contact information is readily </a:t>
            </a:r>
            <a:r>
              <a:rPr lang="en-US" altLang="en-US" sz="2400" dirty="0" smtClean="0"/>
              <a:t>available</a:t>
            </a:r>
          </a:p>
          <a:p>
            <a:pPr lvl="1" eaLnBrk="1" hangingPunct="1"/>
            <a:endParaRPr lang="en-US" altLang="en-US" sz="2400" dirty="0"/>
          </a:p>
          <a:p>
            <a:pPr eaLnBrk="1" hangingPunct="1"/>
            <a:r>
              <a:rPr lang="en-US" altLang="en-US" sz="2400" dirty="0"/>
              <a:t>Purpose of First Aid it to stabilize the situation to prevent it from worsening until a doctor can provide further treatment – do not exceed the scope of your training!</a:t>
            </a:r>
          </a:p>
        </p:txBody>
      </p:sp>
    </p:spTree>
  </p:cSld>
  <p:clrMapOvr>
    <a:masterClrMapping/>
  </p:clrMapOvr>
  <p:transition>
    <p:blinds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819150"/>
            <a:ext cx="8229600" cy="457200"/>
          </a:xfrm>
        </p:spPr>
        <p:txBody>
          <a:bodyPr>
            <a:noAutofit/>
          </a:bodyPr>
          <a:lstStyle/>
          <a:p>
            <a:pPr algn="ctr">
              <a:defRPr/>
            </a:pPr>
            <a:r>
              <a:rPr lang="en-US" altLang="en-US" sz="2800" b="1" dirty="0" smtClean="0">
                <a:solidFill>
                  <a:schemeClr val="tx1">
                    <a:lumMod val="85000"/>
                  </a:schemeClr>
                </a:solidFill>
              </a:rPr>
              <a:t>Emergency Medical Plan</a:t>
            </a:r>
            <a:r>
              <a:rPr lang="en-US" altLang="en-US" sz="2800" b="1" dirty="0" smtClean="0">
                <a:solidFill>
                  <a:srgbClr val="002060"/>
                </a:solidFill>
              </a:rPr>
              <a:t/>
            </a:r>
            <a:br>
              <a:rPr lang="en-US" altLang="en-US" sz="2800" b="1" dirty="0" smtClean="0">
                <a:solidFill>
                  <a:srgbClr val="002060"/>
                </a:solidFill>
              </a:rPr>
            </a:br>
            <a:endParaRPr lang="en-US" sz="2800" b="1" dirty="0"/>
          </a:p>
        </p:txBody>
      </p:sp>
      <p:sp>
        <p:nvSpPr>
          <p:cNvPr id="3" name="Text Placeholder 2"/>
          <p:cNvSpPr>
            <a:spLocks noGrp="1"/>
          </p:cNvSpPr>
          <p:nvPr>
            <p:ph type="body" sz="half" idx="4294967295"/>
          </p:nvPr>
        </p:nvSpPr>
        <p:spPr>
          <a:xfrm>
            <a:off x="457200" y="819150"/>
            <a:ext cx="7924800" cy="4057650"/>
          </a:xfrm>
        </p:spPr>
        <p:txBody>
          <a:bodyPr>
            <a:normAutofit fontScale="92500" lnSpcReduction="10000"/>
          </a:bodyPr>
          <a:lstStyle/>
          <a:p>
            <a:pPr marL="0" indent="0" algn="ctr" eaLnBrk="1" hangingPunct="1">
              <a:buNone/>
            </a:pPr>
            <a:endParaRPr lang="en-US" altLang="en-US" sz="2200" dirty="0"/>
          </a:p>
          <a:p>
            <a:pPr eaLnBrk="1" hangingPunct="1">
              <a:spcAft>
                <a:spcPts val="0"/>
              </a:spcAft>
            </a:pPr>
            <a:r>
              <a:rPr lang="en-US" altLang="en-US" sz="2200" b="1" dirty="0">
                <a:solidFill>
                  <a:srgbClr val="002060"/>
                </a:solidFill>
              </a:rPr>
              <a:t>All </a:t>
            </a:r>
            <a:r>
              <a:rPr lang="en-US" altLang="en-US" sz="2200" b="1" dirty="0" smtClean="0">
                <a:solidFill>
                  <a:srgbClr val="002060"/>
                </a:solidFill>
              </a:rPr>
              <a:t>Associations must </a:t>
            </a:r>
            <a:r>
              <a:rPr lang="en-US" altLang="en-US" sz="2200" b="1" dirty="0">
                <a:solidFill>
                  <a:srgbClr val="002060"/>
                </a:solidFill>
              </a:rPr>
              <a:t>create an Emergency Medical Plan</a:t>
            </a:r>
          </a:p>
          <a:p>
            <a:pPr lvl="1" eaLnBrk="1" hangingPunct="1">
              <a:spcAft>
                <a:spcPts val="0"/>
              </a:spcAft>
            </a:pPr>
            <a:r>
              <a:rPr lang="en-US" altLang="en-US" sz="2000" dirty="0"/>
              <a:t>Plan should be in writing and readily available</a:t>
            </a:r>
          </a:p>
          <a:p>
            <a:pPr lvl="1" eaLnBrk="1" hangingPunct="1"/>
            <a:r>
              <a:rPr lang="en-US" altLang="en-US" sz="2000" dirty="0"/>
              <a:t>Plan should be reviewed with staff, participants, and </a:t>
            </a:r>
            <a:r>
              <a:rPr lang="en-US" altLang="en-US" sz="2000" dirty="0" smtClean="0"/>
              <a:t>parents</a:t>
            </a:r>
          </a:p>
          <a:p>
            <a:pPr lvl="1" eaLnBrk="1" hangingPunct="1">
              <a:buNone/>
            </a:pPr>
            <a:endParaRPr lang="en-US" altLang="en-US" sz="2000" dirty="0"/>
          </a:p>
          <a:p>
            <a:pPr eaLnBrk="1" hangingPunct="1">
              <a:spcAft>
                <a:spcPts val="0"/>
              </a:spcAft>
            </a:pPr>
            <a:r>
              <a:rPr lang="en-US" altLang="en-US" sz="2200" b="1" dirty="0">
                <a:solidFill>
                  <a:srgbClr val="002060"/>
                </a:solidFill>
              </a:rPr>
              <a:t>Plan should include who will:</a:t>
            </a:r>
          </a:p>
          <a:p>
            <a:pPr lvl="1" eaLnBrk="1" hangingPunct="1">
              <a:spcAft>
                <a:spcPts val="0"/>
              </a:spcAft>
            </a:pPr>
            <a:r>
              <a:rPr lang="en-US" altLang="en-US" sz="2000" dirty="0"/>
              <a:t>Attend to the injured athlete</a:t>
            </a:r>
          </a:p>
          <a:p>
            <a:pPr lvl="1" eaLnBrk="1" hangingPunct="1">
              <a:spcAft>
                <a:spcPts val="0"/>
              </a:spcAft>
            </a:pPr>
            <a:r>
              <a:rPr lang="en-US" altLang="en-US" sz="2000" dirty="0"/>
              <a:t>Supervise other participants </a:t>
            </a:r>
          </a:p>
          <a:p>
            <a:pPr lvl="1" eaLnBrk="1" hangingPunct="1">
              <a:spcAft>
                <a:spcPts val="0"/>
              </a:spcAft>
            </a:pPr>
            <a:r>
              <a:rPr lang="en-US" altLang="en-US" sz="2000" dirty="0"/>
              <a:t>Call 9-1-1</a:t>
            </a:r>
          </a:p>
          <a:p>
            <a:pPr lvl="1" eaLnBrk="1" hangingPunct="1">
              <a:spcAft>
                <a:spcPts val="0"/>
              </a:spcAft>
            </a:pPr>
            <a:r>
              <a:rPr lang="en-US" altLang="en-US" sz="2000" dirty="0"/>
              <a:t>Retrieve Medical/Contact Information from the Team Book </a:t>
            </a:r>
          </a:p>
          <a:p>
            <a:pPr lvl="1" eaLnBrk="1" hangingPunct="1">
              <a:spcAft>
                <a:spcPts val="0"/>
              </a:spcAft>
            </a:pPr>
            <a:r>
              <a:rPr lang="en-US" altLang="en-US" sz="2000" dirty="0"/>
              <a:t>Notify the parents if they are not present</a:t>
            </a:r>
          </a:p>
          <a:p>
            <a:pPr lvl="1" eaLnBrk="1" hangingPunct="1">
              <a:spcAft>
                <a:spcPts val="0"/>
              </a:spcAft>
            </a:pPr>
            <a:r>
              <a:rPr lang="en-US" altLang="en-US" sz="2000" dirty="0"/>
              <a:t>Document the incident</a:t>
            </a:r>
          </a:p>
          <a:p>
            <a:pPr lvl="1" eaLnBrk="1" hangingPunct="1">
              <a:spcAft>
                <a:spcPts val="0"/>
              </a:spcAft>
            </a:pPr>
            <a:r>
              <a:rPr lang="en-US" altLang="en-US" sz="2000" dirty="0"/>
              <a:t>Etc. (see Risk Management Handbook)</a:t>
            </a:r>
          </a:p>
        </p:txBody>
      </p:sp>
    </p:spTree>
    <p:extLst>
      <p:ext uri="{BB962C8B-B14F-4D97-AF65-F5344CB8AC3E}">
        <p14:creationId xmlns:p14="http://schemas.microsoft.com/office/powerpoint/2010/main" xmlns="" val="218400892"/>
      </p:ext>
    </p:extLst>
  </p:cSld>
  <p:clrMapOvr>
    <a:masterClrMapping/>
  </p:clrMapOvr>
  <p:transition>
    <p:cover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457200" y="895350"/>
            <a:ext cx="7924800" cy="4000500"/>
          </a:xfrm>
        </p:spPr>
        <p:txBody>
          <a:bodyPr>
            <a:normAutofit fontScale="85000" lnSpcReduction="20000"/>
          </a:bodyPr>
          <a:lstStyle/>
          <a:p>
            <a:pPr marL="0" indent="0" algn="ctr" eaLnBrk="1" fontAlgn="auto" hangingPunct="1">
              <a:buFont typeface="Wingdings 2" panose="05020102010507070707" pitchFamily="18" charset="2"/>
              <a:buNone/>
              <a:defRPr/>
            </a:pPr>
            <a:endParaRPr lang="en-US" altLang="en-US" sz="1600" b="1" u="sng" dirty="0"/>
          </a:p>
          <a:p>
            <a:pPr marL="306000" indent="-306000" eaLnBrk="1" fontAlgn="auto" hangingPunct="1">
              <a:defRPr/>
            </a:pPr>
            <a:r>
              <a:rPr lang="en-US" altLang="en-US" sz="2400" dirty="0"/>
              <a:t>Check the scene for </a:t>
            </a:r>
            <a:r>
              <a:rPr lang="en-US" altLang="en-US" sz="2400" dirty="0" smtClean="0"/>
              <a:t>safety</a:t>
            </a:r>
          </a:p>
          <a:p>
            <a:pPr marL="306000" indent="-306000" eaLnBrk="1" fontAlgn="auto" hangingPunct="1">
              <a:defRPr/>
            </a:pPr>
            <a:endParaRPr lang="en-US" altLang="en-US" sz="2400" dirty="0"/>
          </a:p>
          <a:p>
            <a:pPr marL="306000" indent="-306000" eaLnBrk="1" fontAlgn="auto" hangingPunct="1">
              <a:defRPr/>
            </a:pPr>
            <a:r>
              <a:rPr lang="en-US" altLang="en-US" sz="2400" dirty="0"/>
              <a:t>Check the injured athlete and protect from further </a:t>
            </a:r>
            <a:r>
              <a:rPr lang="en-US" altLang="en-US" sz="2400" dirty="0" smtClean="0"/>
              <a:t>harm.</a:t>
            </a:r>
          </a:p>
          <a:p>
            <a:pPr marL="306000" indent="-306000" eaLnBrk="1" fontAlgn="auto" hangingPunct="1">
              <a:defRPr/>
            </a:pPr>
            <a:endParaRPr lang="en-US" altLang="en-US" sz="2400" dirty="0" smtClean="0"/>
          </a:p>
          <a:p>
            <a:pPr marL="306000" indent="-306000" eaLnBrk="1" fontAlgn="auto" hangingPunct="1">
              <a:defRPr/>
            </a:pPr>
            <a:r>
              <a:rPr lang="en-US" altLang="en-US" sz="2400" dirty="0" smtClean="0"/>
              <a:t>Following </a:t>
            </a:r>
            <a:r>
              <a:rPr lang="en-US" altLang="en-US" sz="2400" dirty="0"/>
              <a:t>universal precautions when appropriate (e.g. latex </a:t>
            </a:r>
            <a:r>
              <a:rPr lang="en-US" altLang="en-US" sz="2400" dirty="0" smtClean="0"/>
              <a:t>gloves)and properly dispose of all materials.</a:t>
            </a:r>
          </a:p>
          <a:p>
            <a:pPr marL="306000" indent="-306000" eaLnBrk="1" fontAlgn="auto" hangingPunct="1">
              <a:defRPr/>
            </a:pPr>
            <a:endParaRPr lang="en-US" altLang="en-US" sz="2400" dirty="0" smtClean="0"/>
          </a:p>
          <a:p>
            <a:pPr marL="306000" indent="-306000" eaLnBrk="1" fontAlgn="auto" hangingPunct="1">
              <a:defRPr/>
            </a:pPr>
            <a:r>
              <a:rPr lang="en-US" altLang="en-US" sz="2400" dirty="0" smtClean="0"/>
              <a:t>All </a:t>
            </a:r>
            <a:r>
              <a:rPr lang="en-US" altLang="en-US" sz="2400" dirty="0"/>
              <a:t>bleeding must be stopped before returning </a:t>
            </a:r>
            <a:r>
              <a:rPr lang="en-US" altLang="en-US" sz="2400" dirty="0" smtClean="0"/>
              <a:t>to practice/game. </a:t>
            </a:r>
          </a:p>
          <a:p>
            <a:pPr marL="306000" indent="-306000" eaLnBrk="1" fontAlgn="auto" hangingPunct="1">
              <a:defRPr/>
            </a:pPr>
            <a:endParaRPr lang="en-US" altLang="en-US" sz="2400" dirty="0" smtClean="0"/>
          </a:p>
          <a:p>
            <a:pPr marL="306000" indent="-306000" eaLnBrk="1" fontAlgn="auto" hangingPunct="1">
              <a:defRPr/>
            </a:pPr>
            <a:r>
              <a:rPr lang="en-US" altLang="en-US" sz="2400" b="1" i="1" dirty="0" smtClean="0">
                <a:solidFill>
                  <a:srgbClr val="FF0000"/>
                </a:solidFill>
              </a:rPr>
              <a:t>DO </a:t>
            </a:r>
            <a:r>
              <a:rPr lang="en-US" altLang="en-US" sz="2400" b="1" i="1" dirty="0">
                <a:solidFill>
                  <a:srgbClr val="FF0000"/>
                </a:solidFill>
              </a:rPr>
              <a:t>NOT MOVE THE </a:t>
            </a:r>
            <a:r>
              <a:rPr lang="en-US" altLang="en-US" sz="2400" b="1" i="1" dirty="0" smtClean="0">
                <a:solidFill>
                  <a:srgbClr val="FF0000"/>
                </a:solidFill>
              </a:rPr>
              <a:t>ATHLETE</a:t>
            </a:r>
          </a:p>
          <a:p>
            <a:pPr marL="306000" indent="-306000" eaLnBrk="1" fontAlgn="auto" hangingPunct="1">
              <a:defRPr/>
            </a:pPr>
            <a:endParaRPr lang="en-US" altLang="en-US" sz="2400" b="1" i="1" dirty="0" smtClean="0"/>
          </a:p>
          <a:p>
            <a:pPr marL="306000" indent="-306000" eaLnBrk="1" fontAlgn="auto" hangingPunct="1">
              <a:defRPr/>
            </a:pPr>
            <a:r>
              <a:rPr lang="en-US" altLang="en-US" sz="2400" dirty="0" smtClean="0"/>
              <a:t>Activate </a:t>
            </a:r>
            <a:r>
              <a:rPr lang="en-US" altLang="en-US" sz="2400" dirty="0"/>
              <a:t>your </a:t>
            </a:r>
            <a:r>
              <a:rPr lang="en-US" altLang="en-US" sz="2400" b="1" dirty="0">
                <a:solidFill>
                  <a:srgbClr val="FF0000"/>
                </a:solidFill>
              </a:rPr>
              <a:t>“Emergency Medical Plan” </a:t>
            </a:r>
            <a:endParaRPr lang="en-US" altLang="en-US" sz="2400" b="1" dirty="0" smtClean="0">
              <a:solidFill>
                <a:srgbClr val="FF0000"/>
              </a:solidFill>
            </a:endParaRPr>
          </a:p>
          <a:p>
            <a:pPr marL="306000" indent="-306000" eaLnBrk="1" fontAlgn="auto" hangingPunct="1">
              <a:defRPr/>
            </a:pPr>
            <a:endParaRPr lang="en-US" altLang="en-US" sz="2400" dirty="0" smtClean="0"/>
          </a:p>
          <a:p>
            <a:pPr marL="306000" indent="-306000" eaLnBrk="1" fontAlgn="auto" hangingPunct="1">
              <a:defRPr/>
            </a:pPr>
            <a:r>
              <a:rPr lang="en-US" altLang="en-US" sz="2400" dirty="0" smtClean="0"/>
              <a:t>Care </a:t>
            </a:r>
            <a:r>
              <a:rPr lang="en-US" altLang="en-US" sz="2400" dirty="0"/>
              <a:t>for the injured athlete until </a:t>
            </a:r>
            <a:r>
              <a:rPr lang="en-US" altLang="en-US" sz="2400" b="1" dirty="0" smtClean="0">
                <a:solidFill>
                  <a:srgbClr val="FF0000"/>
                </a:solidFill>
              </a:rPr>
              <a:t>EMS</a:t>
            </a:r>
            <a:r>
              <a:rPr lang="en-US" altLang="en-US" sz="2400" dirty="0" smtClean="0"/>
              <a:t> arrives</a:t>
            </a:r>
            <a:endParaRPr lang="en-US" altLang="en-US" sz="2400" dirty="0"/>
          </a:p>
        </p:txBody>
      </p:sp>
      <p:sp>
        <p:nvSpPr>
          <p:cNvPr id="2" name="Title 1"/>
          <p:cNvSpPr>
            <a:spLocks noGrp="1"/>
          </p:cNvSpPr>
          <p:nvPr>
            <p:ph type="title" idx="4294967295"/>
          </p:nvPr>
        </p:nvSpPr>
        <p:spPr>
          <a:xfrm>
            <a:off x="304800" y="438150"/>
            <a:ext cx="8229600" cy="457200"/>
          </a:xfrm>
        </p:spPr>
        <p:txBody>
          <a:bodyPr>
            <a:normAutofit fontScale="90000"/>
          </a:bodyPr>
          <a:lstStyle/>
          <a:p>
            <a:pPr algn="ctr">
              <a:defRPr/>
            </a:pPr>
            <a:r>
              <a:rPr lang="en-US" altLang="en-US" sz="2400" b="1" dirty="0" smtClean="0"/>
              <a:t>Basic Duties of First Aid</a:t>
            </a:r>
            <a:br>
              <a:rPr lang="en-US" altLang="en-US" sz="2400" b="1" dirty="0" smtClean="0"/>
            </a:br>
            <a:endParaRPr lang="en-US" sz="2400" dirty="0"/>
          </a:p>
        </p:txBody>
      </p:sp>
    </p:spTree>
  </p:cSld>
  <p:clrMapOvr>
    <a:masterClrMapping/>
  </p:clrMapOvr>
  <p:transition>
    <p:cover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819150"/>
            <a:ext cx="8229600" cy="857250"/>
          </a:xfrm>
        </p:spPr>
        <p:txBody>
          <a:bodyPr>
            <a:normAutofit fontScale="90000"/>
          </a:bodyPr>
          <a:lstStyle/>
          <a:p>
            <a:pPr algn="ctr"/>
            <a:r>
              <a:rPr lang="en-US" b="1" dirty="0" smtClean="0"/>
              <a:t>Heat-Related Emergencies</a:t>
            </a:r>
            <a:br>
              <a:rPr lang="en-US" b="1" dirty="0" smtClean="0"/>
            </a:br>
            <a:endParaRPr lang="en-US" dirty="0"/>
          </a:p>
        </p:txBody>
      </p:sp>
      <p:sp>
        <p:nvSpPr>
          <p:cNvPr id="4" name="Text Placeholder 3"/>
          <p:cNvSpPr>
            <a:spLocks noGrp="1"/>
          </p:cNvSpPr>
          <p:nvPr>
            <p:ph type="body" sz="half" idx="1"/>
          </p:nvPr>
        </p:nvSpPr>
        <p:spPr>
          <a:xfrm>
            <a:off x="228600" y="1200150"/>
            <a:ext cx="4038600" cy="3394472"/>
          </a:xfrm>
        </p:spPr>
        <p:txBody>
          <a:bodyPr>
            <a:normAutofit/>
          </a:bodyPr>
          <a:lstStyle/>
          <a:p>
            <a:pPr>
              <a:buNone/>
            </a:pPr>
            <a:r>
              <a:rPr lang="en-US" altLang="en-US" sz="2200" b="1" i="1" dirty="0" smtClean="0"/>
              <a:t>Can be avoided by</a:t>
            </a:r>
          </a:p>
          <a:p>
            <a:pPr>
              <a:buNone/>
            </a:pPr>
            <a:endParaRPr lang="en-US" altLang="en-US" sz="2200" b="1" i="1" dirty="0" smtClean="0"/>
          </a:p>
          <a:p>
            <a:pPr>
              <a:buFont typeface="Wingdings" pitchFamily="2" charset="2"/>
              <a:buChar char="§"/>
            </a:pPr>
            <a:r>
              <a:rPr lang="en-US" altLang="en-US" sz="2200" b="1" dirty="0" smtClean="0"/>
              <a:t> Canceling practice in extreme weather (high temperature and/or high humidity) </a:t>
            </a:r>
          </a:p>
          <a:p>
            <a:pPr>
              <a:buFont typeface="Wingdings" pitchFamily="2" charset="2"/>
              <a:buChar char="§"/>
            </a:pPr>
            <a:endParaRPr lang="en-US" altLang="en-US" sz="2200" b="1" dirty="0" smtClean="0"/>
          </a:p>
          <a:p>
            <a:pPr>
              <a:buFont typeface="Wingdings" pitchFamily="2" charset="2"/>
              <a:buChar char="§"/>
            </a:pPr>
            <a:r>
              <a:rPr lang="en-US" altLang="en-US" sz="2200" b="1" dirty="0" smtClean="0"/>
              <a:t>By taking frequent water breaks </a:t>
            </a:r>
            <a:endParaRPr lang="en-US" dirty="0"/>
          </a:p>
        </p:txBody>
      </p:sp>
      <p:pic>
        <p:nvPicPr>
          <p:cNvPr id="6" name="Content Placeholder 6" descr="heat-index.png"/>
          <p:cNvPicPr>
            <a:picLocks noGrp="1" noChangeAspect="1"/>
          </p:cNvPicPr>
          <p:nvPr>
            <p:ph sz="half" idx="2"/>
          </p:nvPr>
        </p:nvPicPr>
        <p:blipFill>
          <a:blip r:embed="rId2" cstate="print"/>
          <a:stretch>
            <a:fillRect/>
          </a:stretch>
        </p:blipFill>
        <p:spPr>
          <a:xfrm>
            <a:off x="4648200" y="1577163"/>
            <a:ext cx="4038600" cy="2640048"/>
          </a:xfrm>
        </p:spPr>
      </p:pic>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152400" y="742950"/>
            <a:ext cx="4038600" cy="3394472"/>
          </a:xfrm>
        </p:spPr>
        <p:txBody>
          <a:bodyPr/>
          <a:lstStyle/>
          <a:p>
            <a:pPr algn="ctr">
              <a:buNone/>
            </a:pPr>
            <a:r>
              <a:rPr lang="en-US" b="1" dirty="0" smtClean="0"/>
              <a:t>Heat </a:t>
            </a:r>
          </a:p>
          <a:p>
            <a:pPr algn="ctr">
              <a:buNone/>
            </a:pPr>
            <a:r>
              <a:rPr lang="en-US" b="1" dirty="0" smtClean="0"/>
              <a:t>related injuries </a:t>
            </a:r>
          </a:p>
          <a:p>
            <a:pPr algn="ctr">
              <a:buNone/>
            </a:pPr>
            <a:r>
              <a:rPr lang="en-US" b="1" dirty="0" smtClean="0"/>
              <a:t>and </a:t>
            </a:r>
          </a:p>
          <a:p>
            <a:pPr algn="ctr">
              <a:buNone/>
            </a:pPr>
            <a:r>
              <a:rPr lang="en-US" b="1" dirty="0" smtClean="0"/>
              <a:t>Treatment.</a:t>
            </a:r>
            <a:endParaRPr lang="en-US" dirty="0"/>
          </a:p>
        </p:txBody>
      </p:sp>
      <p:pic>
        <p:nvPicPr>
          <p:cNvPr id="8" name="Content Placeholder 7" descr="chla-rn-remedies-heat-exhaustion_001.jpg"/>
          <p:cNvPicPr>
            <a:picLocks noGrp="1" noChangeAspect="1"/>
          </p:cNvPicPr>
          <p:nvPr>
            <p:ph sz="half" idx="2"/>
          </p:nvPr>
        </p:nvPicPr>
        <p:blipFill>
          <a:blip r:embed="rId2" cstate="print"/>
          <a:stretch>
            <a:fillRect/>
          </a:stretch>
        </p:blipFill>
        <p:spPr>
          <a:xfrm>
            <a:off x="3733800" y="0"/>
            <a:ext cx="5410200" cy="5143500"/>
          </a:xfrm>
        </p:spPr>
      </p:pic>
    </p:spTree>
  </p:cSld>
  <p:clrMapOvr>
    <a:masterClrMapping/>
  </p:clrMapOvr>
  <p:transition>
    <p:blind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d41a0b6c1b68.image.jpg"/>
          <p:cNvPicPr>
            <a:picLocks noChangeAspect="1"/>
          </p:cNvPicPr>
          <p:nvPr/>
        </p:nvPicPr>
        <p:blipFill>
          <a:blip r:embed="rId2" cstate="print"/>
          <a:stretch>
            <a:fillRect/>
          </a:stretch>
        </p:blipFill>
        <p:spPr>
          <a:xfrm>
            <a:off x="0" y="0"/>
            <a:ext cx="9144000" cy="5143500"/>
          </a:xfrm>
          <a:prstGeom prst="rect">
            <a:avLst/>
          </a:prstGeom>
        </p:spPr>
      </p:pic>
      <p:sp>
        <p:nvSpPr>
          <p:cNvPr id="3" name="Title 2"/>
          <p:cNvSpPr>
            <a:spLocks noGrp="1"/>
          </p:cNvSpPr>
          <p:nvPr>
            <p:ph type="title" idx="4294967295"/>
          </p:nvPr>
        </p:nvSpPr>
        <p:spPr>
          <a:xfrm>
            <a:off x="0" y="209550"/>
            <a:ext cx="8229600" cy="387350"/>
          </a:xfrm>
        </p:spPr>
        <p:txBody>
          <a:bodyPr>
            <a:noAutofit/>
          </a:bodyPr>
          <a:lstStyle/>
          <a:p>
            <a:pPr eaLnBrk="1" hangingPunct="1">
              <a:defRPr/>
            </a:pPr>
            <a:r>
              <a:rPr lang="en-US" sz="2400" b="1" dirty="0" smtClean="0">
                <a:solidFill>
                  <a:srgbClr val="FF0000"/>
                </a:solidFill>
              </a:rPr>
              <a:t>Concussions</a:t>
            </a:r>
            <a:endParaRPr lang="en-US" sz="2400" b="1" dirty="0">
              <a:solidFill>
                <a:srgbClr val="FF0000"/>
              </a:solidFill>
            </a:endParaRPr>
          </a:p>
        </p:txBody>
      </p:sp>
      <p:sp>
        <p:nvSpPr>
          <p:cNvPr id="6" name="Text Placeholder 5"/>
          <p:cNvSpPr>
            <a:spLocks noGrp="1"/>
          </p:cNvSpPr>
          <p:nvPr>
            <p:ph type="body" sz="half" idx="4294967295"/>
          </p:nvPr>
        </p:nvSpPr>
        <p:spPr>
          <a:xfrm>
            <a:off x="0" y="0"/>
            <a:ext cx="9144000" cy="4933950"/>
          </a:xfrm>
        </p:spPr>
        <p:txBody>
          <a:bodyPr>
            <a:normAutofit fontScale="92500" lnSpcReduction="20000"/>
          </a:bodyPr>
          <a:lstStyle/>
          <a:p>
            <a:pPr>
              <a:buNone/>
            </a:pPr>
            <a:r>
              <a:rPr lang="en-US" sz="1800" dirty="0" smtClean="0">
                <a:solidFill>
                  <a:srgbClr val="FF0000"/>
                </a:solidFill>
              </a:rPr>
              <a:t> </a:t>
            </a:r>
          </a:p>
          <a:p>
            <a:pPr>
              <a:buNone/>
            </a:pPr>
            <a:endParaRPr lang="en-US" sz="3100" b="1" dirty="0" smtClean="0">
              <a:solidFill>
                <a:srgbClr val="FF0000"/>
              </a:solidFill>
            </a:endParaRPr>
          </a:p>
          <a:p>
            <a:pPr>
              <a:buNone/>
            </a:pPr>
            <a:endParaRPr lang="en-US" sz="3600" b="1" dirty="0" smtClean="0">
              <a:solidFill>
                <a:srgbClr val="C00000"/>
              </a:solidFill>
            </a:endParaRPr>
          </a:p>
          <a:p>
            <a:pPr>
              <a:buNone/>
            </a:pPr>
            <a:r>
              <a:rPr lang="en-US" sz="3600" b="1" dirty="0" smtClean="0">
                <a:solidFill>
                  <a:srgbClr val="FF0000"/>
                </a:solidFill>
              </a:rPr>
              <a:t>WHAT IS A CONCUSSION?</a:t>
            </a:r>
          </a:p>
          <a:p>
            <a:pPr>
              <a:buNone/>
            </a:pPr>
            <a:r>
              <a:rPr lang="en-US" sz="3600" b="1" dirty="0" smtClean="0">
                <a:solidFill>
                  <a:srgbClr val="FF0000"/>
                </a:solidFill>
              </a:rPr>
              <a:t> </a:t>
            </a:r>
          </a:p>
          <a:p>
            <a:r>
              <a:rPr lang="en-US" sz="3600" b="1" dirty="0" smtClean="0">
                <a:solidFill>
                  <a:srgbClr val="FF0000"/>
                </a:solidFill>
              </a:rPr>
              <a:t>Concussion, a type of traumatic  brain injury, is caused by a bump, blow, or jolt to the head. Concussions can also occur from a blow to the body that causes the head and brain to move quickly back and forth— causing the brain to bounce around or twist within the skull.</a:t>
            </a:r>
          </a:p>
          <a:p>
            <a:pPr marL="0" indent="0">
              <a:buNone/>
            </a:pPr>
            <a:endParaRPr lang="en-US" sz="1800" dirty="0"/>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down)">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66750"/>
            <a:ext cx="8229600" cy="853679"/>
          </a:xfrm>
        </p:spPr>
        <p:txBody>
          <a:bodyPr>
            <a:normAutofit fontScale="90000"/>
          </a:bodyPr>
          <a:lstStyle/>
          <a:p>
            <a:pPr algn="ctr"/>
            <a:r>
              <a:rPr lang="en-US" sz="2200" b="1" dirty="0" smtClean="0">
                <a:solidFill>
                  <a:schemeClr val="tx1"/>
                </a:solidFill>
              </a:rPr>
              <a:t/>
            </a:r>
            <a:br>
              <a:rPr lang="en-US" sz="2200" b="1" dirty="0" smtClean="0">
                <a:solidFill>
                  <a:schemeClr val="tx1"/>
                </a:solidFill>
              </a:rPr>
            </a:br>
            <a:r>
              <a:rPr lang="en-US" sz="2200" b="1" dirty="0" smtClean="0">
                <a:solidFill>
                  <a:schemeClr val="tx1"/>
                </a:solidFill>
              </a:rPr>
              <a:t/>
            </a:r>
            <a:br>
              <a:rPr lang="en-US" sz="2200" b="1" dirty="0" smtClean="0">
                <a:solidFill>
                  <a:schemeClr val="tx1"/>
                </a:solidFill>
              </a:rPr>
            </a:br>
            <a:r>
              <a:rPr lang="en-US" sz="2200" dirty="0" smtClean="0"/>
              <a:t>Concussions - </a:t>
            </a:r>
            <a:r>
              <a:rPr lang="en-US" sz="2200" dirty="0" smtClean="0">
                <a:solidFill>
                  <a:srgbClr val="002060"/>
                </a:solidFill>
                <a:latin typeface="Gill Sans MT" panose="020B0502020104020203" pitchFamily="34" charset="0"/>
              </a:rPr>
              <a:t>http://www.cdc.gov/headsup</a:t>
            </a:r>
            <a:r>
              <a:rPr lang="en-US" dirty="0" smtClean="0">
                <a:solidFill>
                  <a:schemeClr val="accent1">
                    <a:lumMod val="60000"/>
                    <a:lumOff val="40000"/>
                  </a:schemeClr>
                </a:solidFill>
                <a:latin typeface="Gill Sans MT" panose="020B0502020104020203" pitchFamily="34" charset="0"/>
              </a:rPr>
              <a:t/>
            </a:r>
            <a:br>
              <a:rPr lang="en-US" dirty="0" smtClean="0">
                <a:solidFill>
                  <a:schemeClr val="accent1">
                    <a:lumMod val="60000"/>
                    <a:lumOff val="40000"/>
                  </a:schemeClr>
                </a:solidFill>
                <a:latin typeface="Gill Sans MT" panose="020B0502020104020203" pitchFamily="34" charset="0"/>
              </a:rPr>
            </a:br>
            <a:endParaRPr lang="en-US" dirty="0"/>
          </a:p>
        </p:txBody>
      </p:sp>
      <p:sp>
        <p:nvSpPr>
          <p:cNvPr id="7" name="Content Placeholder 6"/>
          <p:cNvSpPr>
            <a:spLocks noGrp="1"/>
          </p:cNvSpPr>
          <p:nvPr>
            <p:ph sz="half" idx="1"/>
          </p:nvPr>
        </p:nvSpPr>
        <p:spPr/>
        <p:txBody>
          <a:bodyPr>
            <a:normAutofit fontScale="55000" lnSpcReduction="20000"/>
          </a:bodyPr>
          <a:lstStyle/>
          <a:p>
            <a:r>
              <a:rPr lang="en-US" b="1" dirty="0" smtClean="0">
                <a:solidFill>
                  <a:srgbClr val="FFFF00"/>
                </a:solidFill>
              </a:rPr>
              <a:t>SIGNS OBSERVED BY COACHING </a:t>
            </a:r>
          </a:p>
          <a:p>
            <a:r>
              <a:rPr lang="en-US" dirty="0" smtClean="0"/>
              <a:t> </a:t>
            </a:r>
          </a:p>
          <a:p>
            <a:r>
              <a:rPr lang="en-US" dirty="0" smtClean="0"/>
              <a:t>• Appears dazed or stunned</a:t>
            </a:r>
          </a:p>
          <a:p>
            <a:r>
              <a:rPr lang="en-US" dirty="0" smtClean="0"/>
              <a:t>• Is confused about assignment or position</a:t>
            </a:r>
          </a:p>
          <a:p>
            <a:r>
              <a:rPr lang="en-US" dirty="0" smtClean="0"/>
              <a:t>• Forgets an instruction</a:t>
            </a:r>
          </a:p>
          <a:p>
            <a:r>
              <a:rPr lang="en-US" dirty="0" smtClean="0"/>
              <a:t>• Is unsure of game, score, or opponent</a:t>
            </a:r>
          </a:p>
          <a:p>
            <a:r>
              <a:rPr lang="en-US" dirty="0" smtClean="0"/>
              <a:t>• Moves clumsily</a:t>
            </a:r>
          </a:p>
          <a:p>
            <a:r>
              <a:rPr lang="en-US" dirty="0" smtClean="0"/>
              <a:t>• Answers questions slowly</a:t>
            </a:r>
          </a:p>
          <a:p>
            <a:r>
              <a:rPr lang="en-US" dirty="0" smtClean="0"/>
              <a:t>• Loses consciousness (even briefly)</a:t>
            </a:r>
          </a:p>
          <a:p>
            <a:r>
              <a:rPr lang="en-US" dirty="0" smtClean="0"/>
              <a:t>• Shows mood, behavior, or personality changes</a:t>
            </a:r>
          </a:p>
          <a:p>
            <a:r>
              <a:rPr lang="en-US" dirty="0" smtClean="0"/>
              <a:t>• Can’t recall events prior to hit or fall</a:t>
            </a:r>
          </a:p>
          <a:p>
            <a:r>
              <a:rPr lang="en-US" dirty="0" smtClean="0"/>
              <a:t>• Can’t recall events after hit or fall</a:t>
            </a:r>
          </a:p>
          <a:p>
            <a:endParaRPr lang="en-US" dirty="0"/>
          </a:p>
        </p:txBody>
      </p:sp>
      <p:sp>
        <p:nvSpPr>
          <p:cNvPr id="8" name="Content Placeholder 7"/>
          <p:cNvSpPr>
            <a:spLocks noGrp="1"/>
          </p:cNvSpPr>
          <p:nvPr>
            <p:ph sz="half" idx="2"/>
          </p:nvPr>
        </p:nvSpPr>
        <p:spPr/>
        <p:txBody>
          <a:bodyPr>
            <a:normAutofit fontScale="55000" lnSpcReduction="20000"/>
          </a:bodyPr>
          <a:lstStyle/>
          <a:p>
            <a:r>
              <a:rPr lang="en-US" b="1" dirty="0" smtClean="0">
                <a:solidFill>
                  <a:srgbClr val="FF0000"/>
                </a:solidFill>
              </a:rPr>
              <a:t>SYMPTOMS REPORTED BY ATHLETE</a:t>
            </a:r>
          </a:p>
          <a:p>
            <a:endParaRPr lang="en-US" dirty="0" smtClean="0"/>
          </a:p>
          <a:p>
            <a:r>
              <a:rPr lang="en-US" dirty="0" smtClean="0"/>
              <a:t>• Headache or “pressure” in head</a:t>
            </a:r>
          </a:p>
          <a:p>
            <a:r>
              <a:rPr lang="en-US" dirty="0" smtClean="0"/>
              <a:t>• Nausea or vomiting</a:t>
            </a:r>
          </a:p>
          <a:p>
            <a:r>
              <a:rPr lang="en-US" dirty="0" smtClean="0"/>
              <a:t>• Balance problems or dizziness</a:t>
            </a:r>
          </a:p>
          <a:p>
            <a:r>
              <a:rPr lang="en-US" dirty="0" smtClean="0"/>
              <a:t>• Double or blurry vision</a:t>
            </a:r>
          </a:p>
          <a:p>
            <a:r>
              <a:rPr lang="en-US" dirty="0" smtClean="0"/>
              <a:t>• Sensitivity to light</a:t>
            </a:r>
          </a:p>
          <a:p>
            <a:r>
              <a:rPr lang="en-US" dirty="0" smtClean="0"/>
              <a:t>• Sensitivity to noise</a:t>
            </a:r>
          </a:p>
          <a:p>
            <a:r>
              <a:rPr lang="en-US" dirty="0" smtClean="0"/>
              <a:t>• Feeling sluggish, hazy, foggy, or groggy</a:t>
            </a:r>
          </a:p>
          <a:p>
            <a:r>
              <a:rPr lang="en-US" dirty="0" smtClean="0"/>
              <a:t>• Concentration or memory problems</a:t>
            </a:r>
          </a:p>
          <a:p>
            <a:r>
              <a:rPr lang="en-US" dirty="0" smtClean="0"/>
              <a:t>• Confusion</a:t>
            </a:r>
          </a:p>
          <a:p>
            <a:r>
              <a:rPr lang="en-US" dirty="0" smtClean="0"/>
              <a:t>• Just “not feeling right” or “feeling down</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2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20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20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20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20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down)">
                                      <p:cBhvr>
                                        <p:cTn id="67" dur="500"/>
                                        <p:tgtEl>
                                          <p:spTgt spid="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8">
                                            <p:txEl>
                                              <p:pRg st="2" end="2"/>
                                            </p:txEl>
                                          </p:spTgt>
                                        </p:tgtEl>
                                        <p:attrNameLst>
                                          <p:attrName>style.visibility</p:attrName>
                                        </p:attrNameLst>
                                      </p:cBhvr>
                                      <p:to>
                                        <p:strVal val="visible"/>
                                      </p:to>
                                    </p:set>
                                    <p:animEffect transition="in" filter="wipe(down)">
                                      <p:cBhvr>
                                        <p:cTn id="72" dur="500"/>
                                        <p:tgtEl>
                                          <p:spTgt spid="8">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8">
                                            <p:txEl>
                                              <p:pRg st="3" end="3"/>
                                            </p:txEl>
                                          </p:spTgt>
                                        </p:tgtEl>
                                        <p:attrNameLst>
                                          <p:attrName>style.visibility</p:attrName>
                                        </p:attrNameLst>
                                      </p:cBhvr>
                                      <p:to>
                                        <p:strVal val="visible"/>
                                      </p:to>
                                    </p:set>
                                    <p:animEffect transition="in" filter="wipe(down)">
                                      <p:cBhvr>
                                        <p:cTn id="77" dur="500"/>
                                        <p:tgtEl>
                                          <p:spTgt spid="8">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8">
                                            <p:txEl>
                                              <p:pRg st="4" end="4"/>
                                            </p:txEl>
                                          </p:spTgt>
                                        </p:tgtEl>
                                        <p:attrNameLst>
                                          <p:attrName>style.visibility</p:attrName>
                                        </p:attrNameLst>
                                      </p:cBhvr>
                                      <p:to>
                                        <p:strVal val="visible"/>
                                      </p:to>
                                    </p:set>
                                    <p:animEffect transition="in" filter="wipe(down)">
                                      <p:cBhvr>
                                        <p:cTn id="82" dur="500"/>
                                        <p:tgtEl>
                                          <p:spTgt spid="8">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8">
                                            <p:txEl>
                                              <p:pRg st="5" end="5"/>
                                            </p:txEl>
                                          </p:spTgt>
                                        </p:tgtEl>
                                        <p:attrNameLst>
                                          <p:attrName>style.visibility</p:attrName>
                                        </p:attrNameLst>
                                      </p:cBhvr>
                                      <p:to>
                                        <p:strVal val="visible"/>
                                      </p:to>
                                    </p:set>
                                    <p:animEffect transition="in" filter="wipe(down)">
                                      <p:cBhvr>
                                        <p:cTn id="87" dur="500"/>
                                        <p:tgtEl>
                                          <p:spTgt spid="8">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
                                            <p:txEl>
                                              <p:pRg st="6" end="6"/>
                                            </p:txEl>
                                          </p:spTgt>
                                        </p:tgtEl>
                                        <p:attrNameLst>
                                          <p:attrName>style.visibility</p:attrName>
                                        </p:attrNameLst>
                                      </p:cBhvr>
                                      <p:to>
                                        <p:strVal val="visible"/>
                                      </p:to>
                                    </p:set>
                                    <p:animEffect transition="in" filter="wipe(down)">
                                      <p:cBhvr>
                                        <p:cTn id="92" dur="500"/>
                                        <p:tgtEl>
                                          <p:spTgt spid="8">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8">
                                            <p:txEl>
                                              <p:pRg st="7" end="7"/>
                                            </p:txEl>
                                          </p:spTgt>
                                        </p:tgtEl>
                                        <p:attrNameLst>
                                          <p:attrName>style.visibility</p:attrName>
                                        </p:attrNameLst>
                                      </p:cBhvr>
                                      <p:to>
                                        <p:strVal val="visible"/>
                                      </p:to>
                                    </p:set>
                                    <p:animEffect transition="in" filter="wipe(down)">
                                      <p:cBhvr>
                                        <p:cTn id="97" dur="500"/>
                                        <p:tgtEl>
                                          <p:spTgt spid="8">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8">
                                            <p:txEl>
                                              <p:pRg st="8" end="8"/>
                                            </p:txEl>
                                          </p:spTgt>
                                        </p:tgtEl>
                                        <p:attrNameLst>
                                          <p:attrName>style.visibility</p:attrName>
                                        </p:attrNameLst>
                                      </p:cBhvr>
                                      <p:to>
                                        <p:strVal val="visible"/>
                                      </p:to>
                                    </p:set>
                                    <p:animEffect transition="in" filter="wipe(down)">
                                      <p:cBhvr>
                                        <p:cTn id="102" dur="500"/>
                                        <p:tgtEl>
                                          <p:spTgt spid="8">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8">
                                            <p:txEl>
                                              <p:pRg st="9" end="9"/>
                                            </p:txEl>
                                          </p:spTgt>
                                        </p:tgtEl>
                                        <p:attrNameLst>
                                          <p:attrName>style.visibility</p:attrName>
                                        </p:attrNameLst>
                                      </p:cBhvr>
                                      <p:to>
                                        <p:strVal val="visible"/>
                                      </p:to>
                                    </p:set>
                                    <p:animEffect transition="in" filter="wipe(down)">
                                      <p:cBhvr>
                                        <p:cTn id="107" dur="500"/>
                                        <p:tgtEl>
                                          <p:spTgt spid="8">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8">
                                            <p:txEl>
                                              <p:pRg st="10" end="10"/>
                                            </p:txEl>
                                          </p:spTgt>
                                        </p:tgtEl>
                                        <p:attrNameLst>
                                          <p:attrName>style.visibility</p:attrName>
                                        </p:attrNameLst>
                                      </p:cBhvr>
                                      <p:to>
                                        <p:strVal val="visible"/>
                                      </p:to>
                                    </p:set>
                                    <p:animEffect transition="in" filter="wipe(down)">
                                      <p:cBhvr>
                                        <p:cTn id="112" dur="500"/>
                                        <p:tgtEl>
                                          <p:spTgt spid="8">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8">
                                            <p:txEl>
                                              <p:pRg st="11" end="11"/>
                                            </p:txEl>
                                          </p:spTgt>
                                        </p:tgtEl>
                                        <p:attrNameLst>
                                          <p:attrName>style.visibility</p:attrName>
                                        </p:attrNameLst>
                                      </p:cBhvr>
                                      <p:to>
                                        <p:strVal val="visible"/>
                                      </p:to>
                                    </p:set>
                                    <p:animEffect transition="in" filter="wipe(down)">
                                      <p:cBhvr>
                                        <p:cTn id="11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71450"/>
            <a:ext cx="8229600" cy="387350"/>
          </a:xfrm>
        </p:spPr>
        <p:txBody>
          <a:bodyPr>
            <a:noAutofit/>
          </a:bodyPr>
          <a:lstStyle/>
          <a:p>
            <a:pPr algn="ctr" eaLnBrk="1" hangingPunct="1">
              <a:defRPr/>
            </a:pPr>
            <a:r>
              <a:rPr lang="en-US" sz="2400" b="1" dirty="0" smtClean="0">
                <a:solidFill>
                  <a:schemeClr val="tx1"/>
                </a:solidFill>
              </a:rPr>
              <a:t>Concussions</a:t>
            </a:r>
            <a:endParaRPr lang="en-US" sz="2400" b="1" dirty="0">
              <a:solidFill>
                <a:schemeClr val="tx1"/>
              </a:solidFill>
            </a:endParaRPr>
          </a:p>
        </p:txBody>
      </p:sp>
      <p:sp>
        <p:nvSpPr>
          <p:cNvPr id="6" name="Text Placeholder 5"/>
          <p:cNvSpPr>
            <a:spLocks noGrp="1"/>
          </p:cNvSpPr>
          <p:nvPr>
            <p:ph type="body" sz="half" idx="4294967295"/>
          </p:nvPr>
        </p:nvSpPr>
        <p:spPr>
          <a:xfrm>
            <a:off x="457200" y="666750"/>
            <a:ext cx="8153400" cy="4286250"/>
          </a:xfrm>
        </p:spPr>
        <p:txBody>
          <a:bodyPr>
            <a:normAutofit lnSpcReduction="10000"/>
          </a:bodyPr>
          <a:lstStyle/>
          <a:p>
            <a:pPr marL="0" indent="0">
              <a:buNone/>
            </a:pPr>
            <a:r>
              <a:rPr lang="en-US" sz="1800" dirty="0" smtClean="0"/>
              <a:t> </a:t>
            </a:r>
            <a:r>
              <a:rPr lang="en-US" sz="1800" b="1" dirty="0" smtClean="0"/>
              <a:t>How </a:t>
            </a:r>
            <a:r>
              <a:rPr lang="en-US" sz="1800" b="1" dirty="0"/>
              <a:t>you can help decrease an athlete’s chance of getting a concussion</a:t>
            </a:r>
            <a:r>
              <a:rPr lang="en-US" sz="1800" b="1" dirty="0" smtClean="0"/>
              <a:t>:</a:t>
            </a:r>
          </a:p>
          <a:p>
            <a:pPr marL="0" indent="0">
              <a:buNone/>
            </a:pPr>
            <a:endParaRPr lang="en-US" sz="1800" b="1" dirty="0" smtClean="0"/>
          </a:p>
          <a:p>
            <a:pPr marL="0" indent="0">
              <a:spcAft>
                <a:spcPts val="0"/>
              </a:spcAft>
              <a:buNone/>
            </a:pPr>
            <a:r>
              <a:rPr lang="en-US" sz="1800" dirty="0" smtClean="0"/>
              <a:t>Talk </a:t>
            </a:r>
            <a:r>
              <a:rPr lang="en-US" sz="1800" dirty="0"/>
              <a:t>with athletes about the importance of reporting a concussion</a:t>
            </a:r>
          </a:p>
          <a:p>
            <a:pPr lvl="1"/>
            <a:r>
              <a:rPr lang="en-US" sz="1800" b="1" dirty="0">
                <a:solidFill>
                  <a:srgbClr val="002060"/>
                </a:solidFill>
              </a:rPr>
              <a:t>Emphasize that safety comes first and you expect them to tell you and their parent(s) if they think they have a concussion. </a:t>
            </a:r>
            <a:endParaRPr lang="en-US" sz="1800" b="1" dirty="0" smtClean="0">
              <a:solidFill>
                <a:srgbClr val="002060"/>
              </a:solidFill>
            </a:endParaRPr>
          </a:p>
          <a:p>
            <a:pPr lvl="1">
              <a:buNone/>
            </a:pPr>
            <a:endParaRPr lang="en-US" sz="1800" dirty="0" smtClean="0"/>
          </a:p>
          <a:p>
            <a:pPr marL="0" indent="0">
              <a:spcAft>
                <a:spcPts val="0"/>
              </a:spcAft>
              <a:buNone/>
            </a:pPr>
            <a:r>
              <a:rPr lang="en-US" sz="1800" b="1" dirty="0" smtClean="0">
                <a:solidFill>
                  <a:srgbClr val="002060"/>
                </a:solidFill>
              </a:rPr>
              <a:t>Create </a:t>
            </a:r>
            <a:r>
              <a:rPr lang="en-US" sz="1800" b="1" dirty="0">
                <a:solidFill>
                  <a:srgbClr val="002060"/>
                </a:solidFill>
              </a:rPr>
              <a:t>a culture of safety at games and practices:</a:t>
            </a:r>
            <a:r>
              <a:rPr lang="en-US" sz="1800" dirty="0"/>
              <a:t> </a:t>
            </a:r>
          </a:p>
          <a:p>
            <a:pPr marL="631825"/>
            <a:r>
              <a:rPr lang="en-US" sz="1800" dirty="0"/>
              <a:t>Teach athletes ways to lower their chances of getting a concussion. </a:t>
            </a:r>
          </a:p>
          <a:p>
            <a:pPr marL="631825"/>
            <a:r>
              <a:rPr lang="en-US" sz="1800" dirty="0"/>
              <a:t>Enforce the rules for fair play, safety, and sportsmanship. </a:t>
            </a:r>
          </a:p>
          <a:p>
            <a:pPr marL="631825">
              <a:spcAft>
                <a:spcPts val="0"/>
              </a:spcAft>
            </a:pPr>
            <a:r>
              <a:rPr lang="en-US" sz="1800" dirty="0"/>
              <a:t>Ensure athletes avoid unsafe actions (e.g. striking another athlete in the head, using head/helmet to contact another athlete; making illegal contacts, etc.)</a:t>
            </a:r>
          </a:p>
          <a:p>
            <a:pPr marL="631825">
              <a:spcAft>
                <a:spcPts val="0"/>
              </a:spcAft>
            </a:pPr>
            <a:r>
              <a:rPr lang="en-US" sz="1800" dirty="0"/>
              <a:t>Tell athletes that you expect good sportsmanship at all times, </a:t>
            </a:r>
            <a:br>
              <a:rPr lang="en-US" sz="1800" dirty="0"/>
            </a:br>
            <a:r>
              <a:rPr lang="en-US" sz="1800" dirty="0"/>
              <a:t>both on and off the playing field.</a:t>
            </a:r>
          </a:p>
        </p:txBody>
      </p:sp>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171451"/>
            <a:ext cx="7886700" cy="571500"/>
          </a:xfrm>
        </p:spPr>
        <p:txBody>
          <a:bodyPr>
            <a:normAutofit fontScale="90000"/>
          </a:bodyPr>
          <a:lstStyle/>
          <a:p>
            <a:pPr algn="ctr" eaLnBrk="1" fontAlgn="auto" hangingPunct="1">
              <a:spcAft>
                <a:spcPts val="0"/>
              </a:spcAft>
              <a:defRPr/>
            </a:pPr>
            <a:r>
              <a:rPr lang="en-US" altLang="en-US" sz="3200" dirty="0"/>
              <a:t>Other Clinics/trainings - Cheer</a:t>
            </a:r>
          </a:p>
        </p:txBody>
      </p:sp>
      <p:sp>
        <p:nvSpPr>
          <p:cNvPr id="29699" name="Rectangle 3"/>
          <p:cNvSpPr>
            <a:spLocks noGrp="1" noChangeArrowheads="1"/>
          </p:cNvSpPr>
          <p:nvPr>
            <p:ph idx="1"/>
          </p:nvPr>
        </p:nvSpPr>
        <p:spPr>
          <a:xfrm>
            <a:off x="685800" y="1276350"/>
            <a:ext cx="7886700" cy="3543300"/>
          </a:xfrm>
        </p:spPr>
        <p:txBody>
          <a:bodyPr rtlCol="0">
            <a:normAutofit fontScale="92500"/>
          </a:bodyPr>
          <a:lstStyle/>
          <a:p>
            <a:pPr marL="150" indent="0">
              <a:lnSpc>
                <a:spcPts val="1800"/>
              </a:lnSpc>
              <a:buNone/>
              <a:defRPr/>
            </a:pPr>
            <a:r>
              <a:rPr lang="en-US" altLang="en-US" sz="2200" b="1" dirty="0" smtClean="0">
                <a:solidFill>
                  <a:srgbClr val="C00000"/>
                </a:solidFill>
              </a:rPr>
              <a:t> </a:t>
            </a:r>
            <a:r>
              <a:rPr lang="en-US" altLang="en-US" sz="2200" b="1" dirty="0"/>
              <a:t>YCADA Coaches Course </a:t>
            </a:r>
            <a:r>
              <a:rPr lang="en-US" altLang="en-US" sz="2200" b="1" dirty="0" smtClean="0"/>
              <a:t>(https://shop.ycada.org/courses)</a:t>
            </a:r>
            <a:endParaRPr lang="en-US" altLang="en-US" sz="2200" b="1" dirty="0"/>
          </a:p>
          <a:p>
            <a:pPr marL="781200" lvl="1" indent="-457200" eaLnBrk="1" fontAlgn="auto" hangingPunct="1">
              <a:defRPr/>
            </a:pPr>
            <a:r>
              <a:rPr lang="en-US" altLang="en-US" sz="2200" b="1" dirty="0"/>
              <a:t>Mandatory for </a:t>
            </a:r>
            <a:r>
              <a:rPr lang="en-US" altLang="en-US" sz="2200" b="1" u="sng" dirty="0">
                <a:solidFill>
                  <a:srgbClr val="002060"/>
                </a:solidFill>
              </a:rPr>
              <a:t>ALL</a:t>
            </a:r>
            <a:r>
              <a:rPr lang="en-US" altLang="en-US" sz="2200" b="1" dirty="0"/>
              <a:t> on roster (Head/Asst./Jr. Coaches, Cheer Coordinator, Team Parents, etc</a:t>
            </a:r>
            <a:r>
              <a:rPr lang="en-US" altLang="en-US" sz="2200" b="1" dirty="0" smtClean="0"/>
              <a:t>.)</a:t>
            </a:r>
          </a:p>
          <a:p>
            <a:pPr marL="781200" lvl="1" indent="-457200" eaLnBrk="1" fontAlgn="auto" hangingPunct="1">
              <a:defRPr/>
            </a:pPr>
            <a:endParaRPr lang="en-US" altLang="en-US" sz="2200" b="1" dirty="0"/>
          </a:p>
          <a:p>
            <a:pPr marL="781200" lvl="1" indent="-457200" eaLnBrk="1" fontAlgn="auto" hangingPunct="1">
              <a:lnSpc>
                <a:spcPts val="1800"/>
              </a:lnSpc>
              <a:defRPr/>
            </a:pPr>
            <a:r>
              <a:rPr lang="en-US" altLang="en-US" sz="2200" b="1" dirty="0"/>
              <a:t>Must </a:t>
            </a:r>
            <a:r>
              <a:rPr lang="en-US" altLang="en-US" sz="2200" b="1" dirty="0" smtClean="0"/>
              <a:t>complete Y101PW $25 </a:t>
            </a:r>
            <a:r>
              <a:rPr lang="en-US" altLang="en-US" sz="2200" b="1" dirty="0"/>
              <a:t>by </a:t>
            </a:r>
            <a:r>
              <a:rPr lang="en-US" altLang="en-US" sz="2200" b="1" dirty="0">
                <a:solidFill>
                  <a:srgbClr val="002060"/>
                </a:solidFill>
              </a:rPr>
              <a:t>Aug. 1- </a:t>
            </a:r>
            <a:r>
              <a:rPr lang="en-US" altLang="en-US" sz="2200" b="1" dirty="0"/>
              <a:t>Valid for 2 </a:t>
            </a:r>
            <a:r>
              <a:rPr lang="en-US" altLang="en-US" sz="2200" b="1" dirty="0" smtClean="0"/>
              <a:t>years</a:t>
            </a:r>
          </a:p>
          <a:p>
            <a:pPr marL="781200" lvl="1" indent="-457200" eaLnBrk="1" fontAlgn="auto" hangingPunct="1">
              <a:lnSpc>
                <a:spcPts val="1800"/>
              </a:lnSpc>
              <a:defRPr/>
            </a:pPr>
            <a:endParaRPr lang="en-US" altLang="en-US" sz="2200" b="1" dirty="0" smtClean="0"/>
          </a:p>
          <a:p>
            <a:pPr marL="781200" lvl="1" indent="-457200" eaLnBrk="1" fontAlgn="auto" hangingPunct="1">
              <a:lnSpc>
                <a:spcPts val="1800"/>
              </a:lnSpc>
              <a:defRPr/>
            </a:pPr>
            <a:r>
              <a:rPr lang="en-US" altLang="en-US" sz="2200" b="1" dirty="0" smtClean="0"/>
              <a:t>must </a:t>
            </a:r>
            <a:r>
              <a:rPr lang="en-US" altLang="en-US" sz="2200" b="1" dirty="0"/>
              <a:t>be in Team </a:t>
            </a:r>
            <a:r>
              <a:rPr lang="en-US" altLang="en-US" sz="2200" b="1" dirty="0" smtClean="0"/>
              <a:t>Book and uploaded to affinity.</a:t>
            </a:r>
            <a:endParaRPr lang="en-US" altLang="en-US" sz="2200" b="1" dirty="0"/>
          </a:p>
          <a:p>
            <a:pPr marL="781200" lvl="1" indent="-457200" eaLnBrk="1" fontAlgn="auto" hangingPunct="1">
              <a:lnSpc>
                <a:spcPts val="1800"/>
              </a:lnSpc>
              <a:spcAft>
                <a:spcPts val="1200"/>
              </a:spcAft>
              <a:buNone/>
              <a:defRPr/>
            </a:pPr>
            <a:r>
              <a:rPr lang="en-US" altLang="en-US" b="1" dirty="0" smtClean="0"/>
              <a:t>      </a:t>
            </a:r>
            <a:endParaRPr lang="en-US" altLang="en-US" sz="2200" b="1" dirty="0" smtClean="0"/>
          </a:p>
          <a:p>
            <a:pPr marL="150" indent="0">
              <a:lnSpc>
                <a:spcPts val="1800"/>
              </a:lnSpc>
              <a:buNone/>
              <a:defRPr/>
            </a:pPr>
            <a:r>
              <a:rPr lang="en-US" altLang="en-US" sz="2200" b="1" dirty="0" smtClean="0">
                <a:solidFill>
                  <a:srgbClr val="002060"/>
                </a:solidFill>
              </a:rPr>
              <a:t>YCADA’s </a:t>
            </a:r>
            <a:r>
              <a:rPr lang="en-US" altLang="en-US" sz="2200" b="1" dirty="0">
                <a:solidFill>
                  <a:srgbClr val="002060"/>
                </a:solidFill>
              </a:rPr>
              <a:t>Competitive Edge </a:t>
            </a:r>
            <a:r>
              <a:rPr lang="en-US" altLang="en-US" sz="2200" b="1" dirty="0" smtClean="0">
                <a:solidFill>
                  <a:srgbClr val="002060"/>
                </a:solidFill>
              </a:rPr>
              <a:t>(https://shop.ycada.org/courses)</a:t>
            </a:r>
            <a:endParaRPr lang="en-US" altLang="en-US" sz="2200" b="1" dirty="0">
              <a:solidFill>
                <a:srgbClr val="002060"/>
              </a:solidFill>
            </a:endParaRPr>
          </a:p>
          <a:p>
            <a:pPr marL="781200" lvl="1" indent="-457200" eaLnBrk="1" fontAlgn="auto" hangingPunct="1">
              <a:lnSpc>
                <a:spcPts val="1800"/>
              </a:lnSpc>
              <a:defRPr/>
            </a:pPr>
            <a:r>
              <a:rPr lang="en-US" altLang="en-US" sz="2200" b="1" dirty="0"/>
              <a:t>Recommended for Coordinators/Coaches</a:t>
            </a:r>
          </a:p>
          <a:p>
            <a:pPr marL="781200" lvl="1" indent="-457200" eaLnBrk="1" fontAlgn="auto" hangingPunct="1">
              <a:lnSpc>
                <a:spcPts val="1800"/>
              </a:lnSpc>
              <a:spcAft>
                <a:spcPts val="1200"/>
              </a:spcAft>
              <a:defRPr/>
            </a:pPr>
            <a:r>
              <a:rPr lang="en-US" altLang="en-US" sz="2200" b="1" dirty="0" smtClean="0">
                <a:solidFill>
                  <a:schemeClr val="tx1">
                    <a:lumMod val="95000"/>
                  </a:schemeClr>
                </a:solidFill>
              </a:rPr>
              <a:t>Cost $30.00</a:t>
            </a:r>
            <a:endParaRPr lang="en-US" altLang="en-US" sz="2200" b="1" dirty="0">
              <a:solidFill>
                <a:schemeClr val="tx1">
                  <a:lumMod val="95000"/>
                </a:schemeClr>
              </a:solidFill>
            </a:endParaRPr>
          </a:p>
        </p:txBody>
      </p:sp>
    </p:spTree>
  </p:cSld>
  <p:clrMapOvr>
    <a:masterClrMapping/>
  </p:clrMapOvr>
  <p:transition>
    <p:blinds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114300"/>
            <a:ext cx="8229600" cy="857250"/>
          </a:xfrm>
        </p:spPr>
        <p:txBody>
          <a:bodyPr/>
          <a:lstStyle/>
          <a:p>
            <a:pPr algn="ctr">
              <a:defRPr/>
            </a:pPr>
            <a:r>
              <a:rPr lang="en-US" sz="3200" b="1" dirty="0"/>
              <a:t>Risk Management: Insurance</a:t>
            </a:r>
          </a:p>
        </p:txBody>
      </p:sp>
      <p:sp>
        <p:nvSpPr>
          <p:cNvPr id="79875" name="Content Placeholder 2"/>
          <p:cNvSpPr>
            <a:spLocks noGrp="1"/>
          </p:cNvSpPr>
          <p:nvPr>
            <p:ph idx="4294967295"/>
          </p:nvPr>
        </p:nvSpPr>
        <p:spPr>
          <a:xfrm>
            <a:off x="1001713" y="1371600"/>
            <a:ext cx="8142287" cy="3200400"/>
          </a:xfrm>
        </p:spPr>
        <p:txBody>
          <a:bodyPr>
            <a:normAutofit/>
          </a:bodyPr>
          <a:lstStyle/>
          <a:p>
            <a:pPr marL="0" indent="0" eaLnBrk="1" hangingPunct="1">
              <a:lnSpc>
                <a:spcPct val="90000"/>
              </a:lnSpc>
              <a:spcBef>
                <a:spcPts val="400"/>
              </a:spcBef>
              <a:spcAft>
                <a:spcPts val="400"/>
              </a:spcAft>
              <a:buNone/>
            </a:pPr>
            <a:r>
              <a:rPr lang="en-US" altLang="en-US" sz="2000" b="1" u="sng" dirty="0">
                <a:solidFill>
                  <a:srgbClr val="002060"/>
                </a:solidFill>
              </a:rPr>
              <a:t>Mandated insurance</a:t>
            </a:r>
            <a:r>
              <a:rPr lang="en-US" altLang="en-US" sz="2000" b="1" dirty="0">
                <a:solidFill>
                  <a:srgbClr val="002060"/>
                </a:solidFill>
              </a:rPr>
              <a:t>: </a:t>
            </a:r>
            <a:r>
              <a:rPr lang="en-US" altLang="en-US" sz="2000" dirty="0"/>
              <a:t>Required for all Pop Warner Associations. Provides protection for practice fields, game fields, fundraisers, volunteers and drivers.</a:t>
            </a:r>
          </a:p>
          <a:p>
            <a:pPr lvl="1" eaLnBrk="1" hangingPunct="1">
              <a:lnSpc>
                <a:spcPct val="90000"/>
              </a:lnSpc>
              <a:spcBef>
                <a:spcPts val="400"/>
              </a:spcBef>
              <a:spcAft>
                <a:spcPts val="400"/>
              </a:spcAft>
            </a:pPr>
            <a:r>
              <a:rPr lang="en-US" altLang="en-US" sz="2000" dirty="0"/>
              <a:t>CDPW provides accident insurance to all Associations</a:t>
            </a:r>
          </a:p>
          <a:p>
            <a:pPr marL="914400" lvl="3" eaLnBrk="1" hangingPunct="1">
              <a:lnSpc>
                <a:spcPct val="90000"/>
              </a:lnSpc>
              <a:spcBef>
                <a:spcPts val="200"/>
              </a:spcBef>
              <a:spcAft>
                <a:spcPts val="200"/>
              </a:spcAft>
            </a:pPr>
            <a:r>
              <a:rPr lang="en-US" altLang="en-US" dirty="0"/>
              <a:t>It is a secondary policy with a $100 deductible.</a:t>
            </a:r>
          </a:p>
          <a:p>
            <a:pPr marL="914400" lvl="3" eaLnBrk="1" hangingPunct="1">
              <a:lnSpc>
                <a:spcPct val="90000"/>
              </a:lnSpc>
              <a:spcBef>
                <a:spcPts val="200"/>
              </a:spcBef>
              <a:spcAft>
                <a:spcPts val="200"/>
              </a:spcAft>
            </a:pPr>
            <a:r>
              <a:rPr lang="en-US" altLang="en-US" dirty="0"/>
              <a:t>An Injury Report MUST be submitted to the appropriate League Commissioner </a:t>
            </a:r>
            <a:r>
              <a:rPr lang="en-US" altLang="en-US" b="1" dirty="0">
                <a:solidFill>
                  <a:srgbClr val="002060"/>
                </a:solidFill>
              </a:rPr>
              <a:t>within 5 days </a:t>
            </a:r>
            <a:r>
              <a:rPr lang="en-US" altLang="en-US" dirty="0"/>
              <a:t>of injury.</a:t>
            </a:r>
          </a:p>
          <a:p>
            <a:pPr lvl="1" eaLnBrk="1" hangingPunct="1">
              <a:lnSpc>
                <a:spcPct val="90000"/>
              </a:lnSpc>
            </a:pPr>
            <a:r>
              <a:rPr lang="en-US" altLang="en-US" sz="2000" dirty="0"/>
              <a:t>CDPW also maintains $2 million liability coverage</a:t>
            </a:r>
            <a:r>
              <a:rPr lang="en-US" altLang="en-US" sz="2000" dirty="0" smtClean="0"/>
              <a:t>.</a:t>
            </a:r>
          </a:p>
          <a:p>
            <a:pPr lvl="1" eaLnBrk="1" hangingPunct="1">
              <a:lnSpc>
                <a:spcPct val="90000"/>
              </a:lnSpc>
            </a:pPr>
            <a:endParaRPr lang="en-US" altLang="en-US" sz="2000" dirty="0" smtClean="0"/>
          </a:p>
          <a:p>
            <a:pPr lvl="1" eaLnBrk="1" hangingPunct="1">
              <a:lnSpc>
                <a:spcPct val="90000"/>
              </a:lnSpc>
              <a:buNone/>
            </a:pPr>
            <a:endParaRPr lang="en-US" altLang="en-US" sz="2000" dirty="0"/>
          </a:p>
        </p:txBody>
      </p:sp>
    </p:spTree>
  </p:cSld>
  <p:clrMapOvr>
    <a:masterClrMapping/>
  </p:clrMapOvr>
  <p:transition>
    <p:cover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dirty="0"/>
          </a:p>
        </p:txBody>
      </p:sp>
      <p:sp>
        <p:nvSpPr>
          <p:cNvPr id="80898" name="Rectangle 4"/>
          <p:cNvSpPr>
            <a:spLocks noGrp="1" noChangeArrowheads="1"/>
          </p:cNvSpPr>
          <p:nvPr>
            <p:ph sz="half" idx="1"/>
          </p:nvPr>
        </p:nvSpPr>
        <p:spPr/>
        <p:txBody>
          <a:bodyPr>
            <a:normAutofit fontScale="62500" lnSpcReduction="20000"/>
          </a:bodyPr>
          <a:lstStyle/>
          <a:p>
            <a:r>
              <a:rPr lang="en-US" altLang="en-US" b="1" dirty="0" smtClean="0">
                <a:solidFill>
                  <a:srgbClr val="002060"/>
                </a:solidFill>
              </a:rPr>
              <a:t>Must be filled out any time a participant is withdrawn from game or practice due to injury</a:t>
            </a:r>
            <a:r>
              <a:rPr lang="en-US" altLang="en-US" dirty="0" smtClean="0">
                <a:solidFill>
                  <a:srgbClr val="FF0000"/>
                </a:solidFill>
              </a:rPr>
              <a:t>.</a:t>
            </a:r>
          </a:p>
          <a:p>
            <a:endParaRPr lang="en-US" altLang="en-US" dirty="0" smtClean="0"/>
          </a:p>
          <a:p>
            <a:r>
              <a:rPr lang="en-US" altLang="en-US" dirty="0" smtClean="0"/>
              <a:t>Practice Injury reports must be filed immediately with CDPW. </a:t>
            </a:r>
          </a:p>
          <a:p>
            <a:endParaRPr lang="en-US" altLang="en-US" dirty="0" smtClean="0"/>
          </a:p>
          <a:p>
            <a:r>
              <a:rPr lang="en-US" altLang="en-US" dirty="0" smtClean="0"/>
              <a:t>Parent or guardian should acknowledge receipt of the insurance form by signing the Injury Report.</a:t>
            </a:r>
          </a:p>
          <a:p>
            <a:endParaRPr lang="en-US" altLang="en-US" dirty="0" smtClean="0">
              <a:solidFill>
                <a:srgbClr val="FF0000"/>
              </a:solidFill>
            </a:endParaRPr>
          </a:p>
          <a:p>
            <a:r>
              <a:rPr lang="en-US" altLang="en-US" b="1" dirty="0" smtClean="0">
                <a:solidFill>
                  <a:srgbClr val="002060"/>
                </a:solidFill>
              </a:rPr>
              <a:t>Game injury reports </a:t>
            </a:r>
            <a:r>
              <a:rPr lang="en-US" altLang="en-US" b="1" dirty="0" smtClean="0">
                <a:solidFill>
                  <a:srgbClr val="FF0000"/>
                </a:solidFill>
              </a:rPr>
              <a:t>MUST</a:t>
            </a:r>
            <a:r>
              <a:rPr lang="en-US" altLang="en-US" b="1" dirty="0" smtClean="0">
                <a:solidFill>
                  <a:srgbClr val="002060"/>
                </a:solidFill>
              </a:rPr>
              <a:t> be sent with game reports</a:t>
            </a:r>
            <a:endParaRPr lang="en-US" altLang="en-US" b="1" dirty="0">
              <a:solidFill>
                <a:srgbClr val="002060"/>
              </a:solidFill>
            </a:endParaRPr>
          </a:p>
        </p:txBody>
      </p:sp>
      <p:pic>
        <p:nvPicPr>
          <p:cNvPr id="7" name="Content Placeholder 6" descr="cdpw injury report_001.jpg"/>
          <p:cNvPicPr>
            <a:picLocks noGrp="1" noChangeAspect="1"/>
          </p:cNvPicPr>
          <p:nvPr>
            <p:ph sz="half" idx="2"/>
          </p:nvPr>
        </p:nvPicPr>
        <p:blipFill>
          <a:blip r:embed="rId3" cstate="print"/>
          <a:stretch>
            <a:fillRect/>
          </a:stretch>
        </p:blipFill>
        <p:spPr>
          <a:xfrm>
            <a:off x="5356153" y="1235075"/>
            <a:ext cx="2622694" cy="3394075"/>
          </a:xfrm>
        </p:spPr>
      </p:pic>
      <p:sp>
        <p:nvSpPr>
          <p:cNvPr id="3" name="Rectangle 2"/>
          <p:cNvSpPr/>
          <p:nvPr/>
        </p:nvSpPr>
        <p:spPr>
          <a:xfrm>
            <a:off x="609600" y="171453"/>
            <a:ext cx="8229600" cy="584775"/>
          </a:xfrm>
          <a:prstGeom prst="rect">
            <a:avLst/>
          </a:prstGeom>
        </p:spPr>
        <p:txBody>
          <a:bodyPr>
            <a:spAutoFit/>
          </a:bodyPr>
          <a:lstStyle/>
          <a:p>
            <a:pPr algn="ctr">
              <a:defRPr/>
            </a:pPr>
            <a:r>
              <a:rPr lang="en-US" sz="3200" b="1" i="0" cap="all" dirty="0" smtClean="0">
                <a:solidFill>
                  <a:schemeClr val="tx1">
                    <a:lumMod val="65000"/>
                  </a:schemeClr>
                </a:solidFill>
                <a:latin typeface="Gill Sans MT" panose="020B0502020104020203"/>
                <a:ea typeface="+mj-ea"/>
                <a:cs typeface="+mj-cs"/>
              </a:rPr>
              <a:t>injury Report</a:t>
            </a:r>
            <a:endParaRPr lang="en-US" sz="1600" b="1" dirty="0">
              <a:solidFill>
                <a:schemeClr val="tx1">
                  <a:lumMod val="65000"/>
                </a:schemeClr>
              </a:solidFill>
            </a:endParaRPr>
          </a:p>
        </p:txBody>
      </p:sp>
    </p:spTree>
  </p:cSld>
  <p:clrMapOvr>
    <a:masterClrMapping/>
  </p:clrMapOvr>
  <p:transition>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5350"/>
            <a:ext cx="7989888" cy="571500"/>
          </a:xfrm>
        </p:spPr>
        <p:txBody>
          <a:bodyPr>
            <a:normAutofit fontScale="90000"/>
          </a:bodyPr>
          <a:lstStyle/>
          <a:p>
            <a:pPr algn="ctr">
              <a:defRPr/>
            </a:pPr>
            <a:r>
              <a:rPr lang="en-US" dirty="0">
                <a:solidFill>
                  <a:srgbClr val="002060"/>
                </a:solidFill>
              </a:rPr>
              <a:t>Unit 4: Game Day Procedures</a:t>
            </a:r>
          </a:p>
        </p:txBody>
      </p:sp>
      <p:sp>
        <p:nvSpPr>
          <p:cNvPr id="3" name="Text Placeholder 2"/>
          <p:cNvSpPr>
            <a:spLocks noGrp="1"/>
          </p:cNvSpPr>
          <p:nvPr>
            <p:ph type="body" idx="1"/>
          </p:nvPr>
        </p:nvSpPr>
        <p:spPr>
          <a:xfrm>
            <a:off x="1295400" y="1428750"/>
            <a:ext cx="6480174" cy="628650"/>
          </a:xfrm>
        </p:spPr>
        <p:txBody>
          <a:bodyPr/>
          <a:lstStyle/>
          <a:p>
            <a:pPr algn="ctr">
              <a:defRPr/>
            </a:pPr>
            <a:r>
              <a:rPr lang="en-US" sz="2800" dirty="0"/>
              <a:t>COMMISSIONER’s GUIDE</a:t>
            </a:r>
          </a:p>
        </p:txBody>
      </p:sp>
      <p:pic>
        <p:nvPicPr>
          <p:cNvPr id="82948" name="Pictur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2171701"/>
            <a:ext cx="6629400" cy="2349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altLang="en-US" sz="3200" b="1" dirty="0"/>
              <a:t> </a:t>
            </a:r>
            <a:br>
              <a:rPr lang="en-US" altLang="en-US" sz="3200" b="1" dirty="0"/>
            </a:br>
            <a:r>
              <a:rPr lang="en-US" altLang="en-US" sz="3600" b="1" dirty="0"/>
              <a:t/>
            </a:r>
            <a:br>
              <a:rPr lang="en-US" altLang="en-US" sz="3600" b="1" dirty="0"/>
            </a:br>
            <a:r>
              <a:rPr lang="en-US" altLang="en-US" sz="3600" b="1" dirty="0"/>
              <a:t>GAME Commissioner</a:t>
            </a:r>
            <a:endParaRPr lang="en-US" altLang="en-US" sz="3200" b="1" dirty="0"/>
          </a:p>
        </p:txBody>
      </p:sp>
      <p:sp>
        <p:nvSpPr>
          <p:cNvPr id="83971" name="Rectangle 3"/>
          <p:cNvSpPr>
            <a:spLocks noGrp="1" noChangeArrowheads="1"/>
          </p:cNvSpPr>
          <p:nvPr>
            <p:ph idx="1"/>
          </p:nvPr>
        </p:nvSpPr>
        <p:spPr>
          <a:xfrm>
            <a:off x="581025" y="1600202"/>
            <a:ext cx="7989888" cy="3171825"/>
          </a:xfrm>
        </p:spPr>
        <p:txBody>
          <a:bodyPr>
            <a:normAutofit fontScale="92500" lnSpcReduction="20000"/>
          </a:bodyPr>
          <a:lstStyle/>
          <a:p>
            <a:pPr eaLnBrk="1" hangingPunct="1"/>
            <a:r>
              <a:rPr lang="en-US" altLang="en-US" sz="2400" b="1" dirty="0"/>
              <a:t>The </a:t>
            </a:r>
            <a:r>
              <a:rPr lang="en-US" altLang="en-US" sz="2400" b="1" dirty="0">
                <a:solidFill>
                  <a:srgbClr val="002060"/>
                </a:solidFill>
              </a:rPr>
              <a:t>Home Team’s Commissioner </a:t>
            </a:r>
            <a:r>
              <a:rPr lang="en-US" altLang="en-US" sz="2400" b="1" dirty="0"/>
              <a:t>acts as the Game Commissioner</a:t>
            </a:r>
            <a:r>
              <a:rPr lang="en-US" altLang="en-US" sz="2400" b="1" dirty="0" smtClean="0"/>
              <a:t>.</a:t>
            </a:r>
          </a:p>
          <a:p>
            <a:pPr eaLnBrk="1" hangingPunct="1"/>
            <a:endParaRPr lang="en-US" altLang="en-US" sz="2400" b="1" dirty="0"/>
          </a:p>
          <a:p>
            <a:pPr eaLnBrk="1" hangingPunct="1"/>
            <a:r>
              <a:rPr lang="en-US" altLang="en-US" sz="2400" b="1" dirty="0"/>
              <a:t>The Game Commissioner is responsible for:</a:t>
            </a:r>
          </a:p>
          <a:p>
            <a:pPr lvl="2" eaLnBrk="1" hangingPunct="1"/>
            <a:r>
              <a:rPr lang="en-US" altLang="en-US" sz="2400" b="1" dirty="0"/>
              <a:t>conducting football </a:t>
            </a:r>
            <a:r>
              <a:rPr lang="en-US" altLang="en-US" sz="2400" b="1" dirty="0" smtClean="0"/>
              <a:t>check-ins </a:t>
            </a:r>
            <a:r>
              <a:rPr lang="en-US" altLang="en-US" sz="2400" b="1" dirty="0"/>
              <a:t>and cheer check-ins</a:t>
            </a:r>
          </a:p>
          <a:p>
            <a:pPr lvl="2" eaLnBrk="1" hangingPunct="1"/>
            <a:r>
              <a:rPr lang="en-US" altLang="en-US" sz="2400" b="1" dirty="0"/>
              <a:t>maintaining control of the game, including crowd control (with assistance from visiting team Commissioner)</a:t>
            </a:r>
          </a:p>
          <a:p>
            <a:pPr lvl="2" eaLnBrk="1" hangingPunct="1"/>
            <a:r>
              <a:rPr lang="en-US" altLang="en-US" sz="2400" b="1" dirty="0"/>
              <a:t>submitting the Game Report and reporting the score of the game to CDPW</a:t>
            </a:r>
          </a:p>
        </p:txBody>
      </p:sp>
      <p:pic>
        <p:nvPicPr>
          <p:cNvPr id="83972" name="Picture 3" descr="MCPE07250_000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5" y="457202"/>
            <a:ext cx="2136775" cy="10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omb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609600" y="1"/>
            <a:ext cx="7989888" cy="812006"/>
          </a:xfrm>
        </p:spPr>
        <p:txBody>
          <a:bodyPr/>
          <a:lstStyle/>
          <a:p>
            <a:pPr algn="ctr" eaLnBrk="1" fontAlgn="auto" hangingPunct="1">
              <a:spcAft>
                <a:spcPts val="0"/>
              </a:spcAft>
              <a:defRPr/>
            </a:pPr>
            <a:r>
              <a:rPr lang="en-US" altLang="en-US" sz="3200" b="1" dirty="0"/>
              <a:t>Pre-Game: Commissioner TASKS</a:t>
            </a:r>
          </a:p>
        </p:txBody>
      </p:sp>
      <p:sp>
        <p:nvSpPr>
          <p:cNvPr id="86019" name="Rectangle 3"/>
          <p:cNvSpPr>
            <a:spLocks noGrp="1" noChangeArrowheads="1"/>
          </p:cNvSpPr>
          <p:nvPr>
            <p:ph idx="1"/>
          </p:nvPr>
        </p:nvSpPr>
        <p:spPr>
          <a:xfrm>
            <a:off x="762000" y="1123950"/>
            <a:ext cx="7837488" cy="3733800"/>
          </a:xfrm>
        </p:spPr>
        <p:txBody>
          <a:bodyPr>
            <a:normAutofit fontScale="92500" lnSpcReduction="20000"/>
          </a:bodyPr>
          <a:lstStyle/>
          <a:p>
            <a:r>
              <a:rPr lang="en-US" altLang="en-US" sz="1800" b="1" dirty="0" smtClean="0">
                <a:solidFill>
                  <a:srgbClr val="002060"/>
                </a:solidFill>
              </a:rPr>
              <a:t>Introduce</a:t>
            </a:r>
            <a:r>
              <a:rPr lang="en-US" altLang="en-US" sz="1800" b="1" dirty="0" smtClean="0"/>
              <a:t> yourself to the officials and head coaches; introduce them to each other. </a:t>
            </a:r>
          </a:p>
          <a:p>
            <a:endParaRPr lang="en-US" altLang="en-US" sz="1800" b="1" dirty="0" smtClean="0"/>
          </a:p>
          <a:p>
            <a:pPr eaLnBrk="1" hangingPunct="1"/>
            <a:r>
              <a:rPr lang="en-US" altLang="en-US" sz="1800" b="1" dirty="0" smtClean="0">
                <a:solidFill>
                  <a:srgbClr val="002060"/>
                </a:solidFill>
              </a:rPr>
              <a:t>Verify and identify </a:t>
            </a:r>
            <a:r>
              <a:rPr lang="en-US" altLang="en-US" sz="1800" b="1" dirty="0" smtClean="0"/>
              <a:t>who will be responsible for providing medical attention, if required. </a:t>
            </a:r>
          </a:p>
          <a:p>
            <a:pPr eaLnBrk="1" hangingPunct="1"/>
            <a:endParaRPr lang="en-US" altLang="en-US" sz="1800" b="1" dirty="0" smtClean="0"/>
          </a:p>
          <a:p>
            <a:pPr eaLnBrk="1" hangingPunct="1"/>
            <a:r>
              <a:rPr lang="en-US" altLang="en-US" sz="1800" b="1" dirty="0" smtClean="0">
                <a:solidFill>
                  <a:srgbClr val="002060"/>
                </a:solidFill>
              </a:rPr>
              <a:t>Confirm</a:t>
            </a:r>
            <a:r>
              <a:rPr lang="en-US" altLang="en-US" sz="1800" b="1" dirty="0" smtClean="0"/>
              <a:t> that the ratio of participants to adult coaches is 12:1 for football and cheer squads. </a:t>
            </a:r>
          </a:p>
          <a:p>
            <a:pPr eaLnBrk="1" hangingPunct="1"/>
            <a:endParaRPr lang="en-US" altLang="en-US" sz="1800" b="1" dirty="0" smtClean="0"/>
          </a:p>
          <a:p>
            <a:pPr eaLnBrk="1" hangingPunct="1"/>
            <a:r>
              <a:rPr lang="en-US" altLang="en-US" sz="1800" b="1" dirty="0" smtClean="0">
                <a:solidFill>
                  <a:srgbClr val="002060"/>
                </a:solidFill>
              </a:rPr>
              <a:t>Obtain </a:t>
            </a:r>
            <a:r>
              <a:rPr lang="en-US" altLang="en-US" sz="1800" b="1" dirty="0" smtClean="0"/>
              <a:t>3 individuals (16+ yrs.) for down marker and yardage change.  Visiting team should supply at least </a:t>
            </a:r>
            <a:r>
              <a:rPr lang="en-US" altLang="en-US" sz="1800" b="1" dirty="0" smtClean="0">
                <a:cs typeface="Arial" panose="020B0604020202020204" pitchFamily="34" charset="0"/>
              </a:rPr>
              <a:t>1</a:t>
            </a:r>
            <a:r>
              <a:rPr lang="en-US" altLang="en-US" sz="1800" b="1" dirty="0" smtClean="0"/>
              <a:t> person.</a:t>
            </a:r>
          </a:p>
          <a:p>
            <a:pPr eaLnBrk="1" hangingPunct="1"/>
            <a:endParaRPr lang="en-US" altLang="en-US" sz="1800" b="1" dirty="0" smtClean="0"/>
          </a:p>
          <a:p>
            <a:r>
              <a:rPr lang="en-US" altLang="en-US" sz="1800" b="1" dirty="0" smtClean="0">
                <a:solidFill>
                  <a:srgbClr val="002060"/>
                </a:solidFill>
              </a:rPr>
              <a:t>Check</a:t>
            </a:r>
            <a:r>
              <a:rPr lang="en-US" altLang="en-US" sz="1800" b="1" dirty="0" smtClean="0"/>
              <a:t> size of football(s) to be used:</a:t>
            </a:r>
          </a:p>
          <a:p>
            <a:pPr lvl="1">
              <a:spcBef>
                <a:spcPct val="0"/>
              </a:spcBef>
            </a:pPr>
            <a:r>
              <a:rPr lang="en-US" altLang="en-US" sz="1800" b="1" dirty="0" smtClean="0"/>
              <a:t>FLAG  8u  ----   K2</a:t>
            </a:r>
          </a:p>
          <a:p>
            <a:pPr lvl="1">
              <a:spcBef>
                <a:spcPct val="0"/>
              </a:spcBef>
            </a:pPr>
            <a:r>
              <a:rPr lang="en-US" altLang="en-US" sz="1800" b="1" dirty="0" smtClean="0"/>
              <a:t>10U-----  TDJ</a:t>
            </a:r>
          </a:p>
          <a:p>
            <a:pPr lvl="1">
              <a:spcBef>
                <a:spcPct val="0"/>
              </a:spcBef>
            </a:pPr>
            <a:r>
              <a:rPr lang="en-US" altLang="en-US" sz="1800" b="1" dirty="0" smtClean="0"/>
              <a:t>12U -------     TDY</a:t>
            </a:r>
            <a:endParaRPr lang="en-US" altLang="en-US" sz="1800" b="1" dirty="0"/>
          </a:p>
        </p:txBody>
      </p:sp>
    </p:spTree>
  </p:cSld>
  <p:clrMapOvr>
    <a:masterClrMapping/>
  </p:clrMapOvr>
  <p:transition>
    <p:randomBa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smtClean="0"/>
              <a:t>Tackle </a:t>
            </a:r>
            <a:r>
              <a:rPr lang="en-US" altLang="en-US" sz="3200" dirty="0"/>
              <a:t>Game Officials</a:t>
            </a:r>
          </a:p>
        </p:txBody>
      </p:sp>
      <p:sp>
        <p:nvSpPr>
          <p:cNvPr id="88067" name="Rectangle 3"/>
          <p:cNvSpPr>
            <a:spLocks noGrp="1" noChangeArrowheads="1"/>
          </p:cNvSpPr>
          <p:nvPr>
            <p:ph idx="1"/>
          </p:nvPr>
        </p:nvSpPr>
        <p:spPr>
          <a:xfrm>
            <a:off x="581025" y="1600200"/>
            <a:ext cx="7989888" cy="2724150"/>
          </a:xfrm>
        </p:spPr>
        <p:txBody>
          <a:bodyPr>
            <a:normAutofit fontScale="77500" lnSpcReduction="20000"/>
          </a:bodyPr>
          <a:lstStyle/>
          <a:p>
            <a:pPr marL="304800" lvl="1" algn="ctr">
              <a:buNone/>
            </a:pPr>
            <a:r>
              <a:rPr lang="en-US" altLang="en-US" sz="3200" dirty="0" smtClean="0">
                <a:solidFill>
                  <a:srgbClr val="002060"/>
                </a:solidFill>
                <a:latin typeface="Academic M54" pitchFamily="2" charset="0"/>
              </a:rPr>
              <a:t> </a:t>
            </a:r>
            <a:r>
              <a:rPr lang="en-US" altLang="en-US" sz="3200" b="1" dirty="0" smtClean="0">
                <a:solidFill>
                  <a:srgbClr val="002060"/>
                </a:solidFill>
                <a:latin typeface="Arial Black" pitchFamily="34" charset="0"/>
              </a:rPr>
              <a:t>4  Officials </a:t>
            </a:r>
            <a:r>
              <a:rPr lang="en-US" altLang="en-US" sz="3200" b="1" dirty="0">
                <a:latin typeface="Arial Black" pitchFamily="34" charset="0"/>
              </a:rPr>
              <a:t>should be assigned</a:t>
            </a:r>
            <a:r>
              <a:rPr lang="en-US" altLang="en-US" sz="3200" b="1" dirty="0" smtClean="0">
                <a:latin typeface="Arial Black" pitchFamily="34" charset="0"/>
              </a:rPr>
              <a:t>.</a:t>
            </a:r>
          </a:p>
          <a:p>
            <a:pPr marL="304800" lvl="1" algn="ctr" eaLnBrk="1" hangingPunct="1">
              <a:buNone/>
            </a:pPr>
            <a:endParaRPr lang="en-US" altLang="en-US" sz="3200" b="1" dirty="0">
              <a:latin typeface="Arial Black" pitchFamily="34" charset="0"/>
            </a:endParaRPr>
          </a:p>
          <a:p>
            <a:pPr marL="304800" lvl="2" indent="-304800" algn="ctr" eaLnBrk="1" hangingPunct="1">
              <a:buNone/>
            </a:pPr>
            <a:r>
              <a:rPr lang="en-US" altLang="en-US" sz="3200" b="1" dirty="0" smtClean="0">
                <a:latin typeface="Arial Black" pitchFamily="34" charset="0"/>
              </a:rPr>
              <a:t>Games  and /Scrimmage </a:t>
            </a:r>
            <a:r>
              <a:rPr lang="en-US" altLang="en-US" sz="3200" b="1" dirty="0">
                <a:latin typeface="Arial Black" pitchFamily="34" charset="0"/>
              </a:rPr>
              <a:t>may be played with </a:t>
            </a:r>
            <a:r>
              <a:rPr lang="en-US" altLang="en-US" sz="3200" b="1" dirty="0">
                <a:solidFill>
                  <a:srgbClr val="002060"/>
                </a:solidFill>
                <a:latin typeface="Arial Black" pitchFamily="34" charset="0"/>
              </a:rPr>
              <a:t>3 officials</a:t>
            </a:r>
            <a:r>
              <a:rPr lang="en-US" altLang="en-US" sz="3200" b="1" dirty="0" smtClean="0">
                <a:solidFill>
                  <a:srgbClr val="002060"/>
                </a:solidFill>
                <a:latin typeface="Arial Black" pitchFamily="34" charset="0"/>
              </a:rPr>
              <a:t>.</a:t>
            </a:r>
          </a:p>
          <a:p>
            <a:pPr marL="304800" lvl="2" indent="-304800" algn="ctr">
              <a:buNone/>
            </a:pPr>
            <a:endParaRPr lang="en-US" altLang="en-US" sz="3200" b="1" dirty="0">
              <a:latin typeface="Arial Black" pitchFamily="34" charset="0"/>
            </a:endParaRPr>
          </a:p>
          <a:p>
            <a:pPr algn="ctr" eaLnBrk="1" hangingPunct="1">
              <a:buNone/>
            </a:pPr>
            <a:r>
              <a:rPr lang="en-US" altLang="en-US" sz="3200" b="1" dirty="0" smtClean="0">
                <a:latin typeface="Arial Black" pitchFamily="34" charset="0"/>
              </a:rPr>
              <a:t>Home Team Game </a:t>
            </a:r>
            <a:r>
              <a:rPr lang="en-US" altLang="en-US" sz="3200" b="1" dirty="0">
                <a:latin typeface="Arial Black" pitchFamily="34" charset="0"/>
              </a:rPr>
              <a:t>Commissioner must </a:t>
            </a:r>
            <a:r>
              <a:rPr lang="en-US" altLang="en-US" sz="3200" b="1" dirty="0">
                <a:solidFill>
                  <a:srgbClr val="002060"/>
                </a:solidFill>
                <a:latin typeface="Arial Black" pitchFamily="34" charset="0"/>
              </a:rPr>
              <a:t>pay officials </a:t>
            </a:r>
            <a:r>
              <a:rPr lang="en-US" altLang="en-US" sz="3200" b="1" dirty="0" smtClean="0">
                <a:solidFill>
                  <a:srgbClr val="002060"/>
                </a:solidFill>
                <a:latin typeface="Arial Black" pitchFamily="34" charset="0"/>
              </a:rPr>
              <a:t>  during </a:t>
            </a:r>
            <a:r>
              <a:rPr lang="en-US" altLang="en-US" sz="3200" b="1" dirty="0">
                <a:solidFill>
                  <a:srgbClr val="002060"/>
                </a:solidFill>
                <a:latin typeface="Arial Black" pitchFamily="34" charset="0"/>
              </a:rPr>
              <a:t>halftime </a:t>
            </a:r>
            <a:r>
              <a:rPr lang="en-US" altLang="en-US" sz="3200" b="1" dirty="0">
                <a:latin typeface="Arial Black" pitchFamily="34" charset="0"/>
              </a:rPr>
              <a:t>with an Association check.</a:t>
            </a:r>
          </a:p>
        </p:txBody>
      </p:sp>
    </p:spTree>
  </p:cSld>
  <p:clrMapOvr>
    <a:masterClrMapping/>
  </p:clrMapOvr>
  <p:transition>
    <p:randomBa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57200" y="0"/>
            <a:ext cx="8229600" cy="857250"/>
          </a:xfrm>
        </p:spPr>
        <p:txBody>
          <a:bodyPr>
            <a:normAutofit/>
          </a:bodyPr>
          <a:lstStyle/>
          <a:p>
            <a:pPr algn="ctr" eaLnBrk="1" fontAlgn="auto" hangingPunct="1">
              <a:spcAft>
                <a:spcPts val="0"/>
              </a:spcAft>
              <a:defRPr/>
            </a:pPr>
            <a:r>
              <a:rPr lang="en-US" altLang="en-US" sz="3200" dirty="0"/>
              <a:t>Medical Coverage</a:t>
            </a:r>
          </a:p>
        </p:txBody>
      </p:sp>
      <p:sp>
        <p:nvSpPr>
          <p:cNvPr id="90115" name="Rectangle 3"/>
          <p:cNvSpPr>
            <a:spLocks noGrp="1" noChangeArrowheads="1"/>
          </p:cNvSpPr>
          <p:nvPr>
            <p:ph idx="1"/>
          </p:nvPr>
        </p:nvSpPr>
        <p:spPr>
          <a:xfrm>
            <a:off x="457200" y="1276350"/>
            <a:ext cx="8228012" cy="3867150"/>
          </a:xfrm>
        </p:spPr>
        <p:txBody>
          <a:bodyPr>
            <a:normAutofit fontScale="92500" lnSpcReduction="20000"/>
          </a:bodyPr>
          <a:lstStyle/>
          <a:p>
            <a:pPr eaLnBrk="1" hangingPunct="1">
              <a:lnSpc>
                <a:spcPct val="90000"/>
              </a:lnSpc>
            </a:pPr>
            <a:r>
              <a:rPr lang="en-US" altLang="en-US" sz="2200" b="1" dirty="0"/>
              <a:t>Medical coverage during games and practices is the responsibility of the </a:t>
            </a:r>
            <a:r>
              <a:rPr lang="en-US" altLang="en-US" sz="2200" b="1" dirty="0">
                <a:solidFill>
                  <a:srgbClr val="002060"/>
                </a:solidFill>
              </a:rPr>
              <a:t>HOME</a:t>
            </a:r>
            <a:r>
              <a:rPr lang="en-US" altLang="en-US" sz="2200" b="1" dirty="0"/>
              <a:t> Association</a:t>
            </a:r>
            <a:r>
              <a:rPr lang="en-US" altLang="en-US" sz="2200" b="1" dirty="0" smtClean="0"/>
              <a:t>.</a:t>
            </a:r>
          </a:p>
          <a:p>
            <a:pPr eaLnBrk="1" hangingPunct="1">
              <a:lnSpc>
                <a:spcPct val="90000"/>
              </a:lnSpc>
            </a:pPr>
            <a:endParaRPr lang="en-US" altLang="en-US" sz="2200" b="1" dirty="0"/>
          </a:p>
          <a:p>
            <a:pPr eaLnBrk="1" hangingPunct="1">
              <a:lnSpc>
                <a:spcPct val="90000"/>
              </a:lnSpc>
            </a:pPr>
            <a:r>
              <a:rPr lang="en-US" altLang="en-US" sz="2200" b="1" dirty="0">
                <a:solidFill>
                  <a:srgbClr val="002060"/>
                </a:solidFill>
              </a:rPr>
              <a:t>Ranking of Medical Coverage</a:t>
            </a:r>
            <a:r>
              <a:rPr lang="en-US" altLang="en-US" sz="2200" b="1" dirty="0"/>
              <a:t>:</a:t>
            </a:r>
          </a:p>
          <a:p>
            <a:pPr lvl="1" eaLnBrk="1" hangingPunct="1">
              <a:lnSpc>
                <a:spcPct val="90000"/>
              </a:lnSpc>
              <a:spcAft>
                <a:spcPct val="0"/>
              </a:spcAft>
            </a:pPr>
            <a:r>
              <a:rPr lang="en-US" altLang="en-US" sz="2000" b="1" dirty="0"/>
              <a:t>Physician</a:t>
            </a:r>
          </a:p>
          <a:p>
            <a:pPr lvl="1" eaLnBrk="1" hangingPunct="1">
              <a:lnSpc>
                <a:spcPct val="90000"/>
              </a:lnSpc>
              <a:spcAft>
                <a:spcPct val="0"/>
              </a:spcAft>
            </a:pPr>
            <a:r>
              <a:rPr lang="en-US" altLang="en-US" sz="2000" b="1" dirty="0"/>
              <a:t>Licensed physician’s assistant</a:t>
            </a:r>
          </a:p>
          <a:p>
            <a:pPr lvl="1" eaLnBrk="1" hangingPunct="1">
              <a:lnSpc>
                <a:spcPct val="90000"/>
              </a:lnSpc>
              <a:spcAft>
                <a:spcPct val="0"/>
              </a:spcAft>
            </a:pPr>
            <a:r>
              <a:rPr lang="en-US" altLang="en-US" sz="2000" b="1" dirty="0"/>
              <a:t>Nurse practitioner</a:t>
            </a:r>
          </a:p>
          <a:p>
            <a:pPr lvl="1" eaLnBrk="1" hangingPunct="1">
              <a:lnSpc>
                <a:spcPct val="90000"/>
              </a:lnSpc>
              <a:spcAft>
                <a:spcPct val="0"/>
              </a:spcAft>
            </a:pPr>
            <a:r>
              <a:rPr lang="en-US" altLang="en-US" sz="2000" b="1" dirty="0"/>
              <a:t>Paramedic</a:t>
            </a:r>
          </a:p>
          <a:p>
            <a:pPr lvl="1" eaLnBrk="1" hangingPunct="1">
              <a:lnSpc>
                <a:spcPct val="90000"/>
              </a:lnSpc>
              <a:spcAft>
                <a:spcPct val="0"/>
              </a:spcAft>
            </a:pPr>
            <a:r>
              <a:rPr lang="en-US" altLang="en-US" sz="2000" b="1" dirty="0"/>
              <a:t>Emergency medical technician (including EMT-FR)</a:t>
            </a:r>
          </a:p>
          <a:p>
            <a:pPr lvl="1" eaLnBrk="1" hangingPunct="1">
              <a:lnSpc>
                <a:spcPct val="90000"/>
              </a:lnSpc>
              <a:spcAft>
                <a:spcPct val="0"/>
              </a:spcAft>
            </a:pPr>
            <a:r>
              <a:rPr lang="en-US" altLang="en-US" sz="2000" b="1" dirty="0"/>
              <a:t>Certified multi-medical Red Cross card carrier or </a:t>
            </a:r>
            <a:r>
              <a:rPr lang="en-US" altLang="en-US" sz="2000" b="1" dirty="0" smtClean="0"/>
              <a:t>equivalent</a:t>
            </a:r>
          </a:p>
          <a:p>
            <a:pPr lvl="1" eaLnBrk="1" hangingPunct="1">
              <a:lnSpc>
                <a:spcPct val="90000"/>
              </a:lnSpc>
              <a:spcAft>
                <a:spcPct val="0"/>
              </a:spcAft>
              <a:buNone/>
            </a:pPr>
            <a:r>
              <a:rPr lang="en-US" altLang="en-US" sz="2000" b="1" dirty="0" smtClean="0"/>
              <a:t> </a:t>
            </a:r>
            <a:r>
              <a:rPr lang="en-US" altLang="en-US" sz="2000" b="1" dirty="0"/>
              <a:t>(nurses do not qualify unless they fall into one of the above categories</a:t>
            </a:r>
            <a:r>
              <a:rPr lang="en-US" altLang="en-US" sz="2000" b="1" dirty="0" smtClean="0"/>
              <a:t>)</a:t>
            </a:r>
          </a:p>
          <a:p>
            <a:pPr lvl="1" eaLnBrk="1" hangingPunct="1">
              <a:lnSpc>
                <a:spcPct val="90000"/>
              </a:lnSpc>
              <a:spcAft>
                <a:spcPct val="0"/>
              </a:spcAft>
            </a:pPr>
            <a:endParaRPr lang="en-US" altLang="en-US" sz="2000" b="1" dirty="0"/>
          </a:p>
          <a:p>
            <a:pPr eaLnBrk="1" hangingPunct="1">
              <a:lnSpc>
                <a:spcPct val="90000"/>
              </a:lnSpc>
            </a:pPr>
            <a:r>
              <a:rPr lang="en-US" altLang="en-US" sz="2200" b="1" dirty="0"/>
              <a:t>When available coverage is equal rating, </a:t>
            </a:r>
            <a:r>
              <a:rPr lang="en-US" altLang="en-US" sz="2200" b="1" dirty="0">
                <a:solidFill>
                  <a:srgbClr val="FF0000"/>
                </a:solidFill>
              </a:rPr>
              <a:t>the home team coverage will prevail.</a:t>
            </a:r>
          </a:p>
        </p:txBody>
      </p:sp>
    </p:spTree>
  </p:cSld>
  <p:clrMapOvr>
    <a:masterClrMapping/>
  </p:clrMapOvr>
  <p:transition>
    <p:cover dir="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2060"/>
                </a:solidFill>
              </a:rPr>
              <a:t>AGED BASED</a:t>
            </a:r>
            <a:endParaRPr lang="en-US" dirty="0">
              <a:solidFill>
                <a:srgbClr val="002060"/>
              </a:solidFill>
            </a:endParaRPr>
          </a:p>
        </p:txBody>
      </p:sp>
      <p:sp>
        <p:nvSpPr>
          <p:cNvPr id="3" name="Content Placeholder 2"/>
          <p:cNvSpPr>
            <a:spLocks noGrp="1"/>
          </p:cNvSpPr>
          <p:nvPr>
            <p:ph idx="1"/>
          </p:nvPr>
        </p:nvSpPr>
        <p:spPr/>
        <p:txBody>
          <a:bodyPr>
            <a:normAutofit/>
          </a:bodyPr>
          <a:lstStyle/>
          <a:p>
            <a:pPr algn="ctr">
              <a:buNone/>
            </a:pPr>
            <a:r>
              <a:rPr lang="en-US" sz="3600" b="1" dirty="0" smtClean="0">
                <a:solidFill>
                  <a:srgbClr val="002060"/>
                </a:solidFill>
              </a:rPr>
              <a:t>DIVISIONS</a:t>
            </a:r>
          </a:p>
          <a:p>
            <a:pPr algn="ctr">
              <a:buNone/>
            </a:pPr>
            <a:r>
              <a:rPr lang="en-US" sz="3600" b="1" dirty="0" smtClean="0"/>
              <a:t>5-6-7     Flag</a:t>
            </a:r>
          </a:p>
          <a:p>
            <a:pPr algn="ctr">
              <a:buNone/>
            </a:pPr>
            <a:r>
              <a:rPr lang="en-US" sz="3600" b="1" dirty="0" smtClean="0"/>
              <a:t>7-8 yr olds  (8U)</a:t>
            </a:r>
          </a:p>
          <a:p>
            <a:pPr algn="ctr">
              <a:buNone/>
            </a:pPr>
            <a:r>
              <a:rPr lang="en-US" sz="3600" b="1" dirty="0" smtClean="0"/>
              <a:t>8-9-10 (10U)</a:t>
            </a:r>
          </a:p>
          <a:p>
            <a:pPr algn="ctr">
              <a:buNone/>
            </a:pPr>
            <a:r>
              <a:rPr lang="en-US" sz="3600" b="1" dirty="0" smtClean="0"/>
              <a:t>10-11-12 (12U)</a:t>
            </a:r>
          </a:p>
          <a:p>
            <a:pPr algn="ctr">
              <a:buNone/>
            </a:pPr>
            <a:endParaRPr lang="en-US" b="1" dirty="0" smtClean="0"/>
          </a:p>
          <a:p>
            <a:pPr algn="ctr"/>
            <a:endParaRPr lang="en-US" b="1" dirty="0" smtClean="0"/>
          </a:p>
        </p:txBody>
      </p:sp>
    </p:spTree>
  </p:cSld>
  <p:clrMapOvr>
    <a:masterClrMapping/>
  </p:clrMapOvr>
  <p:transition>
    <p:blinds/>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304800" y="666750"/>
            <a:ext cx="8534400" cy="569214"/>
          </a:xfrm>
        </p:spPr>
        <p:txBody>
          <a:bodyPr>
            <a:normAutofit fontScale="90000"/>
          </a:bodyPr>
          <a:lstStyle/>
          <a:p>
            <a:pPr algn="ctr" eaLnBrk="1" fontAlgn="auto" hangingPunct="1">
              <a:spcAft>
                <a:spcPts val="0"/>
              </a:spcAft>
              <a:defRPr/>
            </a:pPr>
            <a:r>
              <a:rPr lang="en-US" altLang="en-US" sz="3200" dirty="0"/>
              <a:t/>
            </a:r>
            <a:br>
              <a:rPr lang="en-US" altLang="en-US" sz="3200" dirty="0"/>
            </a:br>
            <a:r>
              <a:rPr lang="en-US" altLang="en-US" sz="3200" dirty="0" smtClean="0"/>
              <a:t>Pre-Game  Check-In</a:t>
            </a:r>
            <a:br>
              <a:rPr lang="en-US" altLang="en-US" sz="3200" dirty="0" smtClean="0"/>
            </a:br>
            <a:endParaRPr lang="en-US" altLang="en-US" sz="3200" dirty="0"/>
          </a:p>
        </p:txBody>
      </p:sp>
      <p:sp>
        <p:nvSpPr>
          <p:cNvPr id="92163" name="Rectangle 3"/>
          <p:cNvSpPr>
            <a:spLocks noGrp="1" noChangeArrowheads="1"/>
          </p:cNvSpPr>
          <p:nvPr>
            <p:ph idx="1"/>
          </p:nvPr>
        </p:nvSpPr>
        <p:spPr>
          <a:xfrm>
            <a:off x="457200" y="1085850"/>
            <a:ext cx="8229600" cy="3771900"/>
          </a:xfrm>
        </p:spPr>
        <p:txBody>
          <a:bodyPr>
            <a:normAutofit fontScale="92500" lnSpcReduction="20000"/>
          </a:bodyPr>
          <a:lstStyle/>
          <a:p>
            <a:pPr eaLnBrk="1" hangingPunct="1">
              <a:spcBef>
                <a:spcPts val="400"/>
              </a:spcBef>
            </a:pPr>
            <a:r>
              <a:rPr lang="en-US" altLang="en-US" sz="2000" b="1" dirty="0"/>
              <a:t>Only Game Commissioners may conduct </a:t>
            </a:r>
            <a:r>
              <a:rPr lang="en-US" altLang="en-US" sz="2000" b="1" dirty="0" smtClean="0"/>
              <a:t> check-ins.</a:t>
            </a:r>
          </a:p>
          <a:p>
            <a:pPr eaLnBrk="1" hangingPunct="1">
              <a:spcBef>
                <a:spcPts val="400"/>
              </a:spcBef>
            </a:pPr>
            <a:endParaRPr lang="en-US" altLang="en-US" sz="2000" b="1" dirty="0"/>
          </a:p>
          <a:p>
            <a:pPr eaLnBrk="1" hangingPunct="1">
              <a:spcBef>
                <a:spcPts val="400"/>
              </a:spcBef>
            </a:pPr>
            <a:r>
              <a:rPr lang="en-US" altLang="en-US" sz="2000" b="1" dirty="0"/>
              <a:t>Team Books must be turned over to Game Commissioner </a:t>
            </a:r>
            <a:r>
              <a:rPr lang="en-US" altLang="en-US" sz="2000" b="1" dirty="0" smtClean="0"/>
              <a:t> for check-in </a:t>
            </a:r>
            <a:r>
              <a:rPr lang="en-US" altLang="en-US" sz="2000" b="1" dirty="0"/>
              <a:t>one hour prior to scheduled start of game. </a:t>
            </a:r>
            <a:r>
              <a:rPr lang="en-US" altLang="en-US" sz="2000" b="1" dirty="0" smtClean="0"/>
              <a:t> check-in </a:t>
            </a:r>
            <a:r>
              <a:rPr lang="en-US" altLang="en-US" sz="2000" b="1" dirty="0"/>
              <a:t>must be completed within </a:t>
            </a:r>
            <a:r>
              <a:rPr lang="en-US" altLang="en-US" sz="2000" b="1" dirty="0">
                <a:cs typeface="Arial" panose="020B0604020202020204" pitchFamily="34" charset="0"/>
              </a:rPr>
              <a:t>1</a:t>
            </a:r>
            <a:r>
              <a:rPr lang="en-US" altLang="en-US" sz="2000" b="1" dirty="0"/>
              <a:t>5 minutes of kickoff. </a:t>
            </a:r>
            <a:endParaRPr lang="en-US" altLang="en-US" sz="2000" b="1" dirty="0" smtClean="0"/>
          </a:p>
          <a:p>
            <a:pPr eaLnBrk="1" hangingPunct="1">
              <a:spcBef>
                <a:spcPts val="400"/>
              </a:spcBef>
            </a:pPr>
            <a:endParaRPr lang="en-US" altLang="en-US" sz="2000" b="1" dirty="0" smtClean="0"/>
          </a:p>
          <a:p>
            <a:pPr eaLnBrk="1" hangingPunct="1">
              <a:spcBef>
                <a:spcPts val="400"/>
              </a:spcBef>
            </a:pPr>
            <a:r>
              <a:rPr lang="en-US" altLang="en-US" sz="2000" b="1" dirty="0" smtClean="0"/>
              <a:t>The Visiting team  </a:t>
            </a:r>
            <a:r>
              <a:rPr lang="en-US" altLang="en-US" sz="2000" b="1" dirty="0"/>
              <a:t>Commissioner, must be </a:t>
            </a:r>
            <a:r>
              <a:rPr lang="en-US" altLang="en-US" sz="2000" b="1" dirty="0" smtClean="0"/>
              <a:t>check in home team.  </a:t>
            </a:r>
          </a:p>
          <a:p>
            <a:pPr eaLnBrk="1" hangingPunct="1">
              <a:spcBef>
                <a:spcPts val="400"/>
              </a:spcBef>
            </a:pPr>
            <a:endParaRPr lang="en-US" altLang="en-US" sz="2000" b="1" dirty="0"/>
          </a:p>
          <a:p>
            <a:pPr eaLnBrk="1" hangingPunct="1">
              <a:spcBef>
                <a:spcPts val="400"/>
              </a:spcBef>
            </a:pPr>
            <a:r>
              <a:rPr lang="en-US" altLang="en-US" sz="2000" b="1" dirty="0"/>
              <a:t>Coaches are only allowed in </a:t>
            </a:r>
            <a:r>
              <a:rPr lang="en-US" altLang="en-US" sz="2000" b="1" dirty="0" smtClean="0"/>
              <a:t>the check-in </a:t>
            </a:r>
            <a:r>
              <a:rPr lang="en-US" altLang="en-US" sz="2000" b="1" dirty="0"/>
              <a:t>area for disciplinary reasons (at the discretion of the Game Commissioner</a:t>
            </a:r>
            <a:r>
              <a:rPr lang="en-US" altLang="en-US" sz="2000" b="1" dirty="0" smtClean="0"/>
              <a:t>).</a:t>
            </a:r>
          </a:p>
          <a:p>
            <a:pPr eaLnBrk="1" hangingPunct="1">
              <a:spcBef>
                <a:spcPts val="400"/>
              </a:spcBef>
            </a:pPr>
            <a:endParaRPr lang="en-US" altLang="en-US" sz="2000" b="1" dirty="0"/>
          </a:p>
          <a:p>
            <a:pPr eaLnBrk="1" hangingPunct="1">
              <a:spcBef>
                <a:spcPts val="400"/>
              </a:spcBef>
            </a:pPr>
            <a:r>
              <a:rPr lang="en-US" altLang="en-US" sz="2000" b="1" dirty="0"/>
              <a:t>Upon completion of </a:t>
            </a:r>
            <a:r>
              <a:rPr lang="en-US" altLang="en-US" sz="2000" b="1" dirty="0" smtClean="0"/>
              <a:t>check-in, </a:t>
            </a:r>
            <a:r>
              <a:rPr lang="en-US" altLang="en-US" sz="2000" b="1" dirty="0"/>
              <a:t>Team Book is returned to team representative but shall be made available to the Game Commissioner at his/her request at any time during the game.</a:t>
            </a:r>
          </a:p>
        </p:txBody>
      </p:sp>
    </p:spTree>
  </p:cSld>
  <p:clrMapOvr>
    <a:masterClrMapping/>
  </p:clrMapOvr>
  <p:transition>
    <p:cover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0"/>
            <a:ext cx="8229600" cy="857250"/>
          </a:xfrm>
        </p:spPr>
        <p:txBody>
          <a:bodyPr>
            <a:normAutofit fontScale="90000"/>
          </a:bodyPr>
          <a:lstStyle/>
          <a:p>
            <a:pPr algn="ctr" eaLnBrk="1" fontAlgn="auto" hangingPunct="1">
              <a:spcAft>
                <a:spcPts val="0"/>
              </a:spcAft>
              <a:defRPr/>
            </a:pPr>
            <a:r>
              <a:rPr lang="en-US" altLang="en-US" sz="3200" dirty="0"/>
              <a:t/>
            </a:r>
            <a:br>
              <a:rPr lang="en-US" altLang="en-US" sz="3200" dirty="0"/>
            </a:br>
            <a:r>
              <a:rPr lang="en-US" altLang="en-US" sz="3200" dirty="0" smtClean="0"/>
              <a:t>Pre-Game Check-In </a:t>
            </a:r>
            <a:r>
              <a:rPr lang="en-US" altLang="en-US" sz="2400" dirty="0" smtClean="0"/>
              <a:t>(cont’d</a:t>
            </a:r>
            <a:r>
              <a:rPr lang="en-US" altLang="en-US" sz="2400" dirty="0"/>
              <a:t>)</a:t>
            </a:r>
            <a:endParaRPr lang="en-US" altLang="en-US" sz="3200" dirty="0"/>
          </a:p>
        </p:txBody>
      </p:sp>
      <p:sp>
        <p:nvSpPr>
          <p:cNvPr id="259075" name="Rectangle 3"/>
          <p:cNvSpPr>
            <a:spLocks noGrp="1" noChangeArrowheads="1"/>
          </p:cNvSpPr>
          <p:nvPr>
            <p:ph idx="1"/>
          </p:nvPr>
        </p:nvSpPr>
        <p:spPr>
          <a:xfrm>
            <a:off x="609600" y="1123950"/>
            <a:ext cx="8089900" cy="3810000"/>
          </a:xfrm>
        </p:spPr>
        <p:txBody>
          <a:bodyPr rtlCol="0">
            <a:normAutofit fontScale="85000" lnSpcReduction="10000"/>
          </a:bodyPr>
          <a:lstStyle/>
          <a:p>
            <a:pPr eaLnBrk="1" hangingPunct="1">
              <a:spcBef>
                <a:spcPts val="400"/>
              </a:spcBef>
              <a:spcAft>
                <a:spcPts val="400"/>
              </a:spcAft>
              <a:buNone/>
              <a:defRPr/>
            </a:pPr>
            <a:r>
              <a:rPr lang="en-US" altLang="en-US" sz="2400" b="1" dirty="0"/>
              <a:t>Home team is responsible for </a:t>
            </a:r>
            <a:r>
              <a:rPr lang="en-US" altLang="en-US" sz="2400" b="1" dirty="0" smtClean="0"/>
              <a:t>providing</a:t>
            </a:r>
            <a:r>
              <a:rPr lang="en-US" altLang="en-US" sz="2400" b="1" dirty="0"/>
              <a:t> </a:t>
            </a:r>
            <a:r>
              <a:rPr lang="en-US" altLang="en-US" sz="2400" b="1" dirty="0" smtClean="0"/>
              <a:t>a </a:t>
            </a:r>
            <a:r>
              <a:rPr lang="en-US" altLang="en-US" sz="2400" b="1" dirty="0"/>
              <a:t>suitable enclosure for pre-game </a:t>
            </a:r>
            <a:r>
              <a:rPr lang="en-US" altLang="en-US" sz="2400" b="1" dirty="0" smtClean="0"/>
              <a:t> </a:t>
            </a:r>
            <a:r>
              <a:rPr lang="en-US" altLang="en-US" sz="2400" b="1" dirty="0"/>
              <a:t>that provides adequate cover </a:t>
            </a:r>
            <a:r>
              <a:rPr lang="en-US" altLang="en-US" sz="2400" b="1" dirty="0" smtClean="0"/>
              <a:t>.</a:t>
            </a:r>
            <a:endParaRPr lang="en-US" altLang="en-US" sz="2400" b="1" dirty="0"/>
          </a:p>
          <a:p>
            <a:pPr eaLnBrk="1" hangingPunct="1">
              <a:spcBef>
                <a:spcPts val="400"/>
              </a:spcBef>
              <a:spcAft>
                <a:spcPts val="400"/>
              </a:spcAft>
              <a:buNone/>
              <a:defRPr/>
            </a:pPr>
            <a:r>
              <a:rPr lang="en-US" altLang="en-US" sz="2400" b="1" dirty="0" smtClean="0">
                <a:solidFill>
                  <a:srgbClr val="FF0000"/>
                </a:solidFill>
              </a:rPr>
              <a:t>Check-in </a:t>
            </a:r>
            <a:r>
              <a:rPr lang="en-US" altLang="en-US" sz="2400" b="1" dirty="0">
                <a:solidFill>
                  <a:srgbClr val="FF0000"/>
                </a:solidFill>
              </a:rPr>
              <a:t>home team first</a:t>
            </a:r>
            <a:r>
              <a:rPr lang="en-US" altLang="en-US" sz="2400" b="1" dirty="0">
                <a:solidFill>
                  <a:schemeClr val="tx1">
                    <a:lumMod val="85000"/>
                  </a:schemeClr>
                </a:solidFill>
              </a:rPr>
              <a:t>.</a:t>
            </a:r>
          </a:p>
          <a:p>
            <a:pPr eaLnBrk="1" hangingPunct="1">
              <a:spcBef>
                <a:spcPts val="400"/>
              </a:spcBef>
              <a:spcAft>
                <a:spcPts val="400"/>
              </a:spcAft>
              <a:buNone/>
              <a:defRPr/>
            </a:pPr>
            <a:r>
              <a:rPr lang="en-US" altLang="en-US" sz="2400" b="1" dirty="0"/>
              <a:t>Players should line up in jersey number order and state their name and jersey number out loud.</a:t>
            </a:r>
          </a:p>
          <a:p>
            <a:pPr eaLnBrk="1" hangingPunct="1">
              <a:spcBef>
                <a:spcPts val="400"/>
              </a:spcBef>
              <a:spcAft>
                <a:spcPts val="400"/>
              </a:spcAft>
              <a:buNone/>
              <a:defRPr/>
            </a:pPr>
            <a:r>
              <a:rPr lang="en-US" altLang="en-US" sz="2400" b="1" dirty="0"/>
              <a:t>Check players’ helmets – achievement awards not allowed.</a:t>
            </a:r>
          </a:p>
          <a:p>
            <a:pPr eaLnBrk="1" hangingPunct="1">
              <a:spcBef>
                <a:spcPts val="400"/>
              </a:spcBef>
              <a:spcAft>
                <a:spcPts val="400"/>
              </a:spcAft>
              <a:buNone/>
              <a:defRPr/>
            </a:pPr>
            <a:r>
              <a:rPr lang="en-US" altLang="en-US" sz="2400" b="1" dirty="0"/>
              <a:t>Once </a:t>
            </a:r>
            <a:r>
              <a:rPr lang="en-US" altLang="en-US" sz="2400" b="1" dirty="0" smtClean="0"/>
              <a:t>checked-in, </a:t>
            </a:r>
            <a:r>
              <a:rPr lang="en-US" altLang="en-US" sz="2400" b="1" dirty="0"/>
              <a:t>record date and player’s status;  and your initials on ID card</a:t>
            </a:r>
            <a:r>
              <a:rPr lang="en-US" altLang="en-US" sz="2400" b="1" dirty="0" smtClean="0"/>
              <a:t>.</a:t>
            </a:r>
          </a:p>
          <a:p>
            <a:pPr>
              <a:spcBef>
                <a:spcPts val="400"/>
              </a:spcBef>
              <a:spcAft>
                <a:spcPts val="400"/>
              </a:spcAft>
              <a:buNone/>
              <a:defRPr/>
            </a:pPr>
            <a:r>
              <a:rPr lang="en-US" altLang="en-US" sz="2400" b="1" dirty="0" smtClean="0"/>
              <a:t>Immediately following the football players' check-in, the  Commissioners will </a:t>
            </a:r>
            <a:r>
              <a:rPr lang="en-US" altLang="en-US" sz="2400" b="1" i="1" dirty="0" smtClean="0">
                <a:solidFill>
                  <a:srgbClr val="FF0000"/>
                </a:solidFill>
              </a:rPr>
              <a:t>check in  spirit participants </a:t>
            </a:r>
            <a:r>
              <a:rPr lang="en-US" altLang="en-US" sz="2400" b="1" dirty="0" smtClean="0"/>
              <a:t>and initial each ID card. </a:t>
            </a:r>
          </a:p>
          <a:p>
            <a:pPr eaLnBrk="1" hangingPunct="1">
              <a:spcBef>
                <a:spcPts val="400"/>
              </a:spcBef>
              <a:spcAft>
                <a:spcPts val="400"/>
              </a:spcAft>
              <a:defRPr/>
            </a:pPr>
            <a:endParaRPr lang="en-US" altLang="en-US" sz="2400" b="1" dirty="0"/>
          </a:p>
          <a:p>
            <a:pPr marL="306000" indent="-306000" eaLnBrk="1" fontAlgn="auto" hangingPunct="1">
              <a:spcBef>
                <a:spcPts val="400"/>
              </a:spcBef>
              <a:spcAft>
                <a:spcPts val="400"/>
              </a:spcAft>
              <a:buNone/>
              <a:defRPr/>
            </a:pPr>
            <a:endParaRPr lang="en-US" altLang="en-US" sz="2000" dirty="0">
              <a:solidFill>
                <a:schemeClr val="bg2">
                  <a:lumMod val="25000"/>
                </a:schemeClr>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wipe(down)">
                                      <p:cBhvr>
                                        <p:cTn id="7" dur="500"/>
                                        <p:tgtEl>
                                          <p:spTgt spid="259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Effect transition="in" filter="wipe(down)">
                                      <p:cBhvr>
                                        <p:cTn id="12" dur="500"/>
                                        <p:tgtEl>
                                          <p:spTgt spid="259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9075">
                                            <p:txEl>
                                              <p:pRg st="2" end="2"/>
                                            </p:txEl>
                                          </p:spTgt>
                                        </p:tgtEl>
                                        <p:attrNameLst>
                                          <p:attrName>style.visibility</p:attrName>
                                        </p:attrNameLst>
                                      </p:cBhvr>
                                      <p:to>
                                        <p:strVal val="visible"/>
                                      </p:to>
                                    </p:set>
                                    <p:animEffect transition="in" filter="wipe(down)">
                                      <p:cBhvr>
                                        <p:cTn id="17" dur="500"/>
                                        <p:tgtEl>
                                          <p:spTgt spid="259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9075">
                                            <p:txEl>
                                              <p:pRg st="3" end="3"/>
                                            </p:txEl>
                                          </p:spTgt>
                                        </p:tgtEl>
                                        <p:attrNameLst>
                                          <p:attrName>style.visibility</p:attrName>
                                        </p:attrNameLst>
                                      </p:cBhvr>
                                      <p:to>
                                        <p:strVal val="visible"/>
                                      </p:to>
                                    </p:set>
                                    <p:animEffect transition="in" filter="wipe(down)">
                                      <p:cBhvr>
                                        <p:cTn id="22" dur="500"/>
                                        <p:tgtEl>
                                          <p:spTgt spid="259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59075">
                                            <p:txEl>
                                              <p:pRg st="4" end="4"/>
                                            </p:txEl>
                                          </p:spTgt>
                                        </p:tgtEl>
                                        <p:attrNameLst>
                                          <p:attrName>style.visibility</p:attrName>
                                        </p:attrNameLst>
                                      </p:cBhvr>
                                      <p:to>
                                        <p:strVal val="visible"/>
                                      </p:to>
                                    </p:set>
                                    <p:animEffect transition="in" filter="wipe(down)">
                                      <p:cBhvr>
                                        <p:cTn id="27" dur="500"/>
                                        <p:tgtEl>
                                          <p:spTgt spid="259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9075">
                                            <p:txEl>
                                              <p:pRg st="5" end="5"/>
                                            </p:txEl>
                                          </p:spTgt>
                                        </p:tgtEl>
                                        <p:attrNameLst>
                                          <p:attrName>style.visibility</p:attrName>
                                        </p:attrNameLst>
                                      </p:cBhvr>
                                      <p:to>
                                        <p:strVal val="visible"/>
                                      </p:to>
                                    </p:set>
                                    <p:animEffect transition="in" filter="wipe(down)">
                                      <p:cBhvr>
                                        <p:cTn id="32" dur="500"/>
                                        <p:tgtEl>
                                          <p:spTgt spid="259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sz="4800" dirty="0" smtClean="0"/>
              <a:t>Other Clinics/trainings - Cheer</a:t>
            </a:r>
            <a:endParaRPr lang="en-US" dirty="0"/>
          </a:p>
        </p:txBody>
      </p:sp>
      <p:sp>
        <p:nvSpPr>
          <p:cNvPr id="4" name="Content Placeholder 3"/>
          <p:cNvSpPr>
            <a:spLocks noGrp="1"/>
          </p:cNvSpPr>
          <p:nvPr>
            <p:ph sz="half" idx="2"/>
          </p:nvPr>
        </p:nvSpPr>
        <p:spPr/>
        <p:txBody>
          <a:bodyPr>
            <a:normAutofit fontScale="55000" lnSpcReduction="20000"/>
          </a:bodyPr>
          <a:lstStyle/>
          <a:p>
            <a:r>
              <a:rPr lang="en-US" b="1" dirty="0" smtClean="0">
                <a:solidFill>
                  <a:schemeClr val="tx1">
                    <a:lumMod val="85000"/>
                  </a:schemeClr>
                </a:solidFill>
              </a:rPr>
              <a:t>Y101PW -</a:t>
            </a:r>
            <a:r>
              <a:rPr lang="en-US" dirty="0" smtClean="0">
                <a:solidFill>
                  <a:schemeClr val="tx1">
                    <a:lumMod val="85000"/>
                  </a:schemeClr>
                </a:solidFill>
              </a:rPr>
              <a:t> For first time coaches</a:t>
            </a:r>
          </a:p>
          <a:p>
            <a:endParaRPr lang="en-US" dirty="0" smtClean="0">
              <a:solidFill>
                <a:schemeClr val="tx1">
                  <a:lumMod val="85000"/>
                </a:schemeClr>
              </a:solidFill>
            </a:endParaRPr>
          </a:p>
          <a:p>
            <a:r>
              <a:rPr lang="en-US" b="1" dirty="0" smtClean="0">
                <a:solidFill>
                  <a:schemeClr val="tx1">
                    <a:lumMod val="85000"/>
                  </a:schemeClr>
                </a:solidFill>
              </a:rPr>
              <a:t>Y102PW - Refresher Course</a:t>
            </a:r>
            <a:r>
              <a:rPr lang="en-US" dirty="0" smtClean="0">
                <a:solidFill>
                  <a:schemeClr val="tx1">
                    <a:lumMod val="85000"/>
                  </a:schemeClr>
                </a:solidFill>
              </a:rPr>
              <a:t> - Taken the year after Y101PW</a:t>
            </a:r>
            <a:br>
              <a:rPr lang="en-US" dirty="0" smtClean="0">
                <a:solidFill>
                  <a:schemeClr val="tx1">
                    <a:lumMod val="85000"/>
                  </a:schemeClr>
                </a:solidFill>
              </a:rPr>
            </a:br>
            <a:r>
              <a:rPr lang="en-US" dirty="0" smtClean="0">
                <a:solidFill>
                  <a:schemeClr val="tx1">
                    <a:lumMod val="85000"/>
                  </a:schemeClr>
                </a:solidFill>
              </a:rPr>
              <a:t>(We sent email invites to all eligible coaches. If you didn't receive yours, check your spam folder or contact </a:t>
            </a:r>
            <a:r>
              <a:rPr lang="en-US" u="sng" dirty="0" smtClean="0">
                <a:solidFill>
                  <a:schemeClr val="tx1">
                    <a:lumMod val="85000"/>
                  </a:schemeClr>
                </a:solidFill>
                <a:hlinkClick r:id="rId2"/>
              </a:rPr>
              <a:t>support@ycada.org</a:t>
            </a:r>
            <a:r>
              <a:rPr lang="en-US" dirty="0" smtClean="0">
                <a:solidFill>
                  <a:schemeClr val="tx1">
                    <a:lumMod val="85000"/>
                  </a:schemeClr>
                </a:solidFill>
              </a:rPr>
              <a:t>)</a:t>
            </a:r>
          </a:p>
          <a:p>
            <a:endParaRPr lang="en-US" dirty="0" smtClean="0">
              <a:solidFill>
                <a:schemeClr val="tx1">
                  <a:lumMod val="85000"/>
                </a:schemeClr>
              </a:solidFill>
            </a:endParaRPr>
          </a:p>
          <a:p>
            <a:r>
              <a:rPr lang="en-US" b="1" dirty="0" smtClean="0">
                <a:solidFill>
                  <a:schemeClr val="tx1">
                    <a:lumMod val="85000"/>
                  </a:schemeClr>
                </a:solidFill>
              </a:rPr>
              <a:t>Y103PW - Recertification Course</a:t>
            </a:r>
            <a:r>
              <a:rPr lang="en-US" dirty="0" smtClean="0">
                <a:solidFill>
                  <a:schemeClr val="tx1">
                    <a:lumMod val="85000"/>
                  </a:schemeClr>
                </a:solidFill>
              </a:rPr>
              <a:t> - Taken the year after Y102PW</a:t>
            </a:r>
          </a:p>
          <a:p>
            <a:endParaRPr lang="en-US" dirty="0" smtClean="0">
              <a:solidFill>
                <a:schemeClr val="tx1">
                  <a:lumMod val="85000"/>
                </a:schemeClr>
              </a:solidFill>
            </a:endParaRPr>
          </a:p>
          <a:p>
            <a:r>
              <a:rPr lang="en-US" b="1" dirty="0" smtClean="0">
                <a:solidFill>
                  <a:schemeClr val="tx1">
                    <a:lumMod val="85000"/>
                  </a:schemeClr>
                </a:solidFill>
              </a:rPr>
              <a:t>Y201 - Coach's Competitive Edge</a:t>
            </a:r>
            <a:r>
              <a:rPr lang="en-US" dirty="0" smtClean="0">
                <a:solidFill>
                  <a:schemeClr val="tx1">
                    <a:lumMod val="85000"/>
                  </a:schemeClr>
                </a:solidFill>
              </a:rPr>
              <a:t> (Optional) - Take your team to the next level! Learn how to score higher and avoid deductions this season.</a:t>
            </a:r>
          </a:p>
          <a:p>
            <a:endParaRPr lang="en-US" dirty="0"/>
          </a:p>
        </p:txBody>
      </p:sp>
      <p:pic>
        <p:nvPicPr>
          <p:cNvPr id="5" name="Content Placeholder 4" descr="Screenshot (65).png"/>
          <p:cNvPicPr>
            <a:picLocks noGrp="1" noChangeAspect="1"/>
          </p:cNvPicPr>
          <p:nvPr>
            <p:ph sz="half" idx="1"/>
          </p:nvPr>
        </p:nvPicPr>
        <p:blipFill>
          <a:blip r:embed="rId3" cstate="print"/>
          <a:stretch>
            <a:fillRect/>
          </a:stretch>
        </p:blipFill>
        <p:spPr>
          <a:xfrm>
            <a:off x="457200" y="1796256"/>
            <a:ext cx="4038600" cy="2271713"/>
          </a:xfrm>
          <a:prstGeom prst="rect">
            <a:avLst/>
          </a:prstGeom>
        </p:spPr>
      </p:pic>
      <p:sp>
        <p:nvSpPr>
          <p:cNvPr id="7" name="TextBox 6"/>
          <p:cNvSpPr txBox="1"/>
          <p:nvPr/>
        </p:nvSpPr>
        <p:spPr>
          <a:xfrm>
            <a:off x="990600" y="4324350"/>
            <a:ext cx="7391400" cy="523220"/>
          </a:xfrm>
          <a:prstGeom prst="rect">
            <a:avLst/>
          </a:prstGeom>
          <a:noFill/>
        </p:spPr>
        <p:txBody>
          <a:bodyPr wrap="square" rtlCol="0">
            <a:spAutoFit/>
          </a:bodyPr>
          <a:lstStyle/>
          <a:p>
            <a:r>
              <a:rPr lang="en-US" dirty="0" smtClean="0">
                <a:solidFill>
                  <a:srgbClr val="FFFF00"/>
                </a:solidFill>
              </a:rPr>
              <a:t>All coaches who took the Y101PW2021 course must take the Y102PW2022 Refresher Course for the 2022 season. </a:t>
            </a:r>
            <a:endParaRPr lang="en-US" dirty="0">
              <a:solidFill>
                <a:srgbClr val="FFFF00"/>
              </a:solidFill>
            </a:endParaRPr>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0"/>
            <a:ext cx="8229600" cy="857250"/>
          </a:xfrm>
        </p:spPr>
        <p:txBody>
          <a:bodyPr>
            <a:normAutofit fontScale="90000"/>
          </a:bodyPr>
          <a:lstStyle/>
          <a:p>
            <a:pPr algn="ctr" eaLnBrk="1" fontAlgn="auto" hangingPunct="1">
              <a:spcAft>
                <a:spcPts val="0"/>
              </a:spcAft>
              <a:defRPr/>
            </a:pPr>
            <a:r>
              <a:rPr lang="en-US" altLang="en-US" sz="3200" dirty="0"/>
              <a:t/>
            </a:r>
            <a:br>
              <a:rPr lang="en-US" altLang="en-US" sz="3200" dirty="0"/>
            </a:br>
            <a:r>
              <a:rPr lang="en-US" altLang="en-US" sz="3200" b="1" dirty="0" smtClean="0">
                <a:solidFill>
                  <a:srgbClr val="FF0000"/>
                </a:solidFill>
              </a:rPr>
              <a:t>Tardy Participants</a:t>
            </a:r>
            <a:endParaRPr lang="en-US" altLang="en-US" sz="3200" b="1" dirty="0">
              <a:solidFill>
                <a:srgbClr val="FF0000"/>
              </a:solidFill>
            </a:endParaRPr>
          </a:p>
        </p:txBody>
      </p:sp>
      <p:sp>
        <p:nvSpPr>
          <p:cNvPr id="98307" name="Rectangle 3"/>
          <p:cNvSpPr>
            <a:spLocks noGrp="1" noChangeArrowheads="1"/>
          </p:cNvSpPr>
          <p:nvPr>
            <p:ph idx="1"/>
          </p:nvPr>
        </p:nvSpPr>
        <p:spPr>
          <a:xfrm>
            <a:off x="609600" y="971550"/>
            <a:ext cx="7989888" cy="3962400"/>
          </a:xfrm>
        </p:spPr>
        <p:txBody>
          <a:bodyPr>
            <a:normAutofit fontScale="92500" lnSpcReduction="10000"/>
          </a:bodyPr>
          <a:lstStyle/>
          <a:p>
            <a:pPr marL="0" indent="0" eaLnBrk="1" hangingPunct="1">
              <a:spcBef>
                <a:spcPts val="400"/>
              </a:spcBef>
              <a:spcAft>
                <a:spcPct val="0"/>
              </a:spcAft>
              <a:buFont typeface="Wingdings 2" panose="05020102010507070707" pitchFamily="18" charset="2"/>
              <a:buNone/>
            </a:pPr>
            <a:r>
              <a:rPr lang="en-US" altLang="en-US" sz="2400" b="1" dirty="0"/>
              <a:t>If players </a:t>
            </a:r>
            <a:r>
              <a:rPr lang="en-US" altLang="en-US" sz="2400" b="1" dirty="0" smtClean="0"/>
              <a:t>or cheerleaders arrive </a:t>
            </a:r>
            <a:r>
              <a:rPr lang="en-US" altLang="en-US" sz="2400" b="1" dirty="0"/>
              <a:t>late</a:t>
            </a:r>
            <a:r>
              <a:rPr lang="en-US" altLang="en-US" sz="2400" b="1" dirty="0" smtClean="0"/>
              <a:t>:</a:t>
            </a:r>
          </a:p>
          <a:p>
            <a:pPr marL="0" indent="0" eaLnBrk="1" hangingPunct="1">
              <a:spcBef>
                <a:spcPts val="400"/>
              </a:spcBef>
              <a:spcAft>
                <a:spcPct val="0"/>
              </a:spcAft>
              <a:buFont typeface="Wingdings 2" panose="05020102010507070707" pitchFamily="18" charset="2"/>
              <a:buNone/>
            </a:pPr>
            <a:endParaRPr lang="en-US" altLang="en-US" sz="2400" b="1" dirty="0"/>
          </a:p>
          <a:p>
            <a:pPr lvl="1" eaLnBrk="1" hangingPunct="1">
              <a:spcBef>
                <a:spcPts val="400"/>
              </a:spcBef>
              <a:spcAft>
                <a:spcPct val="0"/>
              </a:spcAft>
            </a:pPr>
            <a:r>
              <a:rPr lang="en-US" altLang="en-US" b="1" dirty="0">
                <a:solidFill>
                  <a:srgbClr val="002060"/>
                </a:solidFill>
              </a:rPr>
              <a:t>less than 15 minutes before kickoff </a:t>
            </a:r>
            <a:r>
              <a:rPr lang="en-US" altLang="en-US" b="1" dirty="0">
                <a:sym typeface="Wingdings" panose="05000000000000000000" pitchFamily="2" charset="2"/>
              </a:rPr>
              <a:t> </a:t>
            </a:r>
            <a:r>
              <a:rPr lang="en-US" altLang="en-US" b="1" dirty="0"/>
              <a:t>cannot play </a:t>
            </a:r>
            <a:r>
              <a:rPr lang="en-US" altLang="en-US" b="1" dirty="0" smtClean="0"/>
              <a:t>or cheer first half</a:t>
            </a:r>
          </a:p>
          <a:p>
            <a:pPr lvl="1" eaLnBrk="1" hangingPunct="1">
              <a:spcBef>
                <a:spcPts val="400"/>
              </a:spcBef>
              <a:spcAft>
                <a:spcPct val="0"/>
              </a:spcAft>
            </a:pPr>
            <a:endParaRPr lang="en-US" altLang="en-US" b="1" dirty="0"/>
          </a:p>
          <a:p>
            <a:pPr lvl="1" eaLnBrk="1" hangingPunct="1">
              <a:spcBef>
                <a:spcPts val="400"/>
              </a:spcBef>
              <a:spcAft>
                <a:spcPct val="0"/>
              </a:spcAft>
            </a:pPr>
            <a:r>
              <a:rPr lang="en-US" altLang="en-US" b="1" dirty="0">
                <a:solidFill>
                  <a:srgbClr val="002060"/>
                </a:solidFill>
              </a:rPr>
              <a:t>during first half </a:t>
            </a:r>
            <a:r>
              <a:rPr lang="en-US" altLang="en-US" b="1" dirty="0">
                <a:sym typeface="Wingdings" panose="05000000000000000000" pitchFamily="2" charset="2"/>
              </a:rPr>
              <a:t> </a:t>
            </a:r>
            <a:r>
              <a:rPr lang="en-US" altLang="en-US" b="1" dirty="0"/>
              <a:t>weigh-in </a:t>
            </a:r>
            <a:r>
              <a:rPr lang="en-US" altLang="en-US" b="1" dirty="0" smtClean="0"/>
              <a:t>/check-in at </a:t>
            </a:r>
            <a:r>
              <a:rPr lang="en-US" altLang="en-US" b="1" dirty="0"/>
              <a:t>half-time and may play second </a:t>
            </a:r>
            <a:r>
              <a:rPr lang="en-US" altLang="en-US" b="1" dirty="0" smtClean="0"/>
              <a:t>half</a:t>
            </a:r>
          </a:p>
          <a:p>
            <a:pPr lvl="1" eaLnBrk="1" hangingPunct="1">
              <a:spcBef>
                <a:spcPts val="400"/>
              </a:spcBef>
              <a:spcAft>
                <a:spcPct val="0"/>
              </a:spcAft>
            </a:pPr>
            <a:endParaRPr lang="en-US" altLang="en-US" b="1" dirty="0"/>
          </a:p>
          <a:p>
            <a:pPr lvl="1" eaLnBrk="1" hangingPunct="1">
              <a:spcBef>
                <a:spcPts val="400"/>
              </a:spcBef>
              <a:spcAft>
                <a:spcPct val="0"/>
              </a:spcAft>
            </a:pPr>
            <a:r>
              <a:rPr lang="en-US" altLang="en-US" b="1" dirty="0">
                <a:solidFill>
                  <a:srgbClr val="002060"/>
                </a:solidFill>
              </a:rPr>
              <a:t>after end of second quarter </a:t>
            </a:r>
            <a:r>
              <a:rPr lang="en-US" altLang="en-US" b="1" dirty="0">
                <a:sym typeface="Wingdings" panose="05000000000000000000" pitchFamily="2" charset="2"/>
              </a:rPr>
              <a:t> </a:t>
            </a:r>
            <a:r>
              <a:rPr lang="en-US" altLang="en-US" b="1" dirty="0"/>
              <a:t>not qualified to play</a:t>
            </a:r>
            <a:endParaRPr lang="en-US" altLang="en-US" b="1" u="sng"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wipe(down)">
                                      <p:cBhvr>
                                        <p:cTn id="7" dur="500"/>
                                        <p:tgtEl>
                                          <p:spTgt spid="9830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8307">
                                            <p:txEl>
                                              <p:pRg st="2" end="2"/>
                                            </p:txEl>
                                          </p:spTgt>
                                        </p:tgtEl>
                                        <p:attrNameLst>
                                          <p:attrName>style.visibility</p:attrName>
                                        </p:attrNameLst>
                                      </p:cBhvr>
                                      <p:to>
                                        <p:strVal val="visible"/>
                                      </p:to>
                                    </p:set>
                                    <p:animEffect transition="in" filter="wipe(down)">
                                      <p:cBhvr>
                                        <p:cTn id="10" dur="500"/>
                                        <p:tgtEl>
                                          <p:spTgt spid="98307">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8307">
                                            <p:txEl>
                                              <p:pRg st="4" end="4"/>
                                            </p:txEl>
                                          </p:spTgt>
                                        </p:tgtEl>
                                        <p:attrNameLst>
                                          <p:attrName>style.visibility</p:attrName>
                                        </p:attrNameLst>
                                      </p:cBhvr>
                                      <p:to>
                                        <p:strVal val="visible"/>
                                      </p:to>
                                    </p:set>
                                    <p:animEffect transition="in" filter="wipe(down)">
                                      <p:cBhvr>
                                        <p:cTn id="13" dur="500"/>
                                        <p:tgtEl>
                                          <p:spTgt spid="98307">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8307">
                                            <p:txEl>
                                              <p:pRg st="6" end="6"/>
                                            </p:txEl>
                                          </p:spTgt>
                                        </p:tgtEl>
                                        <p:attrNameLst>
                                          <p:attrName>style.visibility</p:attrName>
                                        </p:attrNameLst>
                                      </p:cBhvr>
                                      <p:to>
                                        <p:strVal val="visible"/>
                                      </p:to>
                                    </p:set>
                                    <p:animEffect transition="in" filter="wipe(down)">
                                      <p:cBhvr>
                                        <p:cTn id="16" dur="500"/>
                                        <p:tgtEl>
                                          <p:spTgt spid="983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04800" y="590550"/>
            <a:ext cx="8534400" cy="569214"/>
          </a:xfrm>
        </p:spPr>
        <p:txBody>
          <a:bodyPr>
            <a:normAutofit fontScale="90000"/>
          </a:bodyPr>
          <a:lstStyle/>
          <a:p>
            <a:pPr algn="ctr" eaLnBrk="1" fontAlgn="auto" hangingPunct="1">
              <a:spcAft>
                <a:spcPts val="0"/>
              </a:spcAft>
              <a:defRPr/>
            </a:pPr>
            <a:r>
              <a:rPr lang="en-US" altLang="en-US" sz="3200" dirty="0">
                <a:solidFill>
                  <a:srgbClr val="002060"/>
                </a:solidFill>
              </a:rPr>
              <a:t>Game Time:</a:t>
            </a:r>
            <a:br>
              <a:rPr lang="en-US" altLang="en-US" sz="3200" dirty="0">
                <a:solidFill>
                  <a:srgbClr val="002060"/>
                </a:solidFill>
              </a:rPr>
            </a:br>
            <a:r>
              <a:rPr lang="en-US" altLang="en-US" sz="3200" dirty="0">
                <a:solidFill>
                  <a:srgbClr val="002060"/>
                </a:solidFill>
              </a:rPr>
              <a:t>Sportsmanship Statement</a:t>
            </a:r>
          </a:p>
        </p:txBody>
      </p:sp>
      <p:sp>
        <p:nvSpPr>
          <p:cNvPr id="102403" name="Rectangle 3"/>
          <p:cNvSpPr>
            <a:spLocks noGrp="1" noChangeArrowheads="1"/>
          </p:cNvSpPr>
          <p:nvPr>
            <p:ph sz="half" idx="1"/>
          </p:nvPr>
        </p:nvSpPr>
        <p:spPr>
          <a:xfrm>
            <a:off x="581030" y="1545431"/>
            <a:ext cx="3609975" cy="3200400"/>
          </a:xfrm>
          <a:ln>
            <a:solidFill>
              <a:schemeClr val="tx2"/>
            </a:solidFill>
            <a:miter lim="800000"/>
            <a:headEnd/>
            <a:tailEnd/>
          </a:ln>
        </p:spPr>
        <p:txBody>
          <a:bodyPr>
            <a:normAutofit fontScale="70000" lnSpcReduction="20000"/>
          </a:bodyPr>
          <a:lstStyle/>
          <a:p>
            <a:pPr marL="0" indent="0" eaLnBrk="1" hangingPunct="1">
              <a:lnSpc>
                <a:spcPct val="110000"/>
              </a:lnSpc>
              <a:spcBef>
                <a:spcPct val="0"/>
              </a:spcBef>
              <a:spcAft>
                <a:spcPct val="0"/>
              </a:spcAft>
              <a:buFont typeface="Wingdings 2" panose="05020102010507070707" pitchFamily="18" charset="2"/>
              <a:buNone/>
            </a:pPr>
            <a:r>
              <a:rPr lang="en-US" altLang="en-US" sz="2000" b="1" dirty="0">
                <a:solidFill>
                  <a:schemeClr val="tx1">
                    <a:lumMod val="95000"/>
                  </a:schemeClr>
                </a:solidFill>
              </a:rPr>
              <a:t>At all football games and cheer competitions, the NYS Public High School Athletic Association Statement on Sportsmanship (modified for Pop Warner) should be read over the loud speaker (if available) prior to the start of the game, or at the Official’s meeting at the 50-yard- line prior to the coin toss</a:t>
            </a:r>
            <a:r>
              <a:rPr lang="en-US" altLang="en-US" sz="2000" b="1" dirty="0">
                <a:solidFill>
                  <a:schemeClr val="tx1">
                    <a:lumMod val="85000"/>
                  </a:schemeClr>
                </a:solidFill>
              </a:rPr>
              <a:t>.</a:t>
            </a:r>
          </a:p>
        </p:txBody>
      </p:sp>
      <p:sp>
        <p:nvSpPr>
          <p:cNvPr id="102404" name="Rectangle 4"/>
          <p:cNvSpPr>
            <a:spLocks noGrp="1" noChangeArrowheads="1"/>
          </p:cNvSpPr>
          <p:nvPr>
            <p:ph sz="half" idx="2"/>
          </p:nvPr>
        </p:nvSpPr>
        <p:spPr>
          <a:xfrm>
            <a:off x="4325938" y="1545431"/>
            <a:ext cx="4271962" cy="3200400"/>
          </a:xfrm>
          <a:solidFill>
            <a:schemeClr val="tx1"/>
          </a:solidFill>
          <a:ln w="76200" cmpd="tri">
            <a:solidFill>
              <a:schemeClr val="bg1"/>
            </a:solidFill>
            <a:miter lim="800000"/>
            <a:headEnd/>
            <a:tailEnd/>
          </a:ln>
        </p:spPr>
        <p:txBody>
          <a:bodyPr>
            <a:normAutofit fontScale="70000" lnSpcReduction="20000"/>
          </a:bodyPr>
          <a:lstStyle/>
          <a:p>
            <a:pPr marL="0" indent="0" algn="ctr" eaLnBrk="1" hangingPunct="1">
              <a:lnSpc>
                <a:spcPct val="120000"/>
              </a:lnSpc>
              <a:buFontTx/>
              <a:buNone/>
              <a:defRPr/>
            </a:pPr>
            <a:r>
              <a:rPr lang="en-US" altLang="en-US" sz="2200" b="1" u="sng" dirty="0">
                <a:solidFill>
                  <a:schemeClr val="bg1"/>
                </a:solidFill>
              </a:rPr>
              <a:t>Sportsmanship Statement</a:t>
            </a:r>
          </a:p>
          <a:p>
            <a:pPr marL="0" indent="0" algn="ctr" eaLnBrk="1" hangingPunct="1">
              <a:lnSpc>
                <a:spcPct val="120000"/>
              </a:lnSpc>
              <a:buFontTx/>
              <a:buNone/>
              <a:defRPr/>
            </a:pPr>
            <a:r>
              <a:rPr lang="en-US" altLang="en-US" sz="2200" dirty="0">
                <a:solidFill>
                  <a:schemeClr val="bg1"/>
                </a:solidFill>
              </a:rPr>
              <a:t>The Capital District Pop Warner Football Federation requires officials to enforce all sportsmanlike rules for athletes and coaches.  We will not tolerate negative statements or actions between opposing players, especially trash-talking, taunting or baiting of opponents.  If such comments are heard </a:t>
            </a:r>
            <a:r>
              <a:rPr lang="en-US" altLang="en-US" sz="2200" b="1" dirty="0">
                <a:solidFill>
                  <a:schemeClr val="bg1"/>
                </a:solidFill>
              </a:rPr>
              <a:t>or actions seen, </a:t>
            </a:r>
            <a:r>
              <a:rPr lang="en-US" altLang="en-US" sz="2200" dirty="0">
                <a:solidFill>
                  <a:schemeClr val="bg1"/>
                </a:solidFill>
              </a:rPr>
              <a:t>a penalty will be assessed immediately.  We have been instructed not to issue warnings.  Let today’s contest reflect mutual respect. </a:t>
            </a:r>
          </a:p>
        </p:txBody>
      </p:sp>
    </p:spTree>
  </p:cSld>
  <p:clrMapOvr>
    <a:masterClrMapping/>
  </p:clrMapOvr>
  <p:transition>
    <p:checke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a:solidFill>
                  <a:schemeClr val="bg2">
                    <a:lumMod val="60000"/>
                    <a:lumOff val="40000"/>
                  </a:schemeClr>
                </a:solidFill>
              </a:rPr>
              <a:t>Game Time Regulations: </a:t>
            </a:r>
            <a:r>
              <a:rPr lang="en-US" altLang="en-US" sz="3200" dirty="0">
                <a:solidFill>
                  <a:srgbClr val="002060"/>
                </a:solidFill>
              </a:rPr>
              <a:t>Field ID Tags</a:t>
            </a:r>
          </a:p>
        </p:txBody>
      </p:sp>
      <p:sp>
        <p:nvSpPr>
          <p:cNvPr id="104451" name="Rectangle 3"/>
          <p:cNvSpPr>
            <a:spLocks noGrp="1" noChangeArrowheads="1"/>
          </p:cNvSpPr>
          <p:nvPr>
            <p:ph idx="1"/>
          </p:nvPr>
        </p:nvSpPr>
        <p:spPr>
          <a:xfrm>
            <a:off x="457200" y="1123950"/>
            <a:ext cx="8229600" cy="3429000"/>
          </a:xfrm>
        </p:spPr>
        <p:txBody>
          <a:bodyPr>
            <a:normAutofit fontScale="92500" lnSpcReduction="20000"/>
          </a:bodyPr>
          <a:lstStyle/>
          <a:p>
            <a:pPr eaLnBrk="1" hangingPunct="1">
              <a:lnSpc>
                <a:spcPct val="120000"/>
              </a:lnSpc>
              <a:tabLst>
                <a:tab pos="2286000" algn="l"/>
              </a:tabLst>
            </a:pPr>
            <a:r>
              <a:rPr lang="en-US" altLang="en-US" sz="2400" b="1" dirty="0">
                <a:solidFill>
                  <a:srgbClr val="002060"/>
                </a:solidFill>
              </a:rPr>
              <a:t>ONLY individuals on the official team roster </a:t>
            </a:r>
            <a:r>
              <a:rPr lang="en-US" altLang="en-US" sz="2400" b="1" dirty="0" smtClean="0">
                <a:solidFill>
                  <a:srgbClr val="002060"/>
                </a:solidFill>
              </a:rPr>
              <a:t>and </a:t>
            </a:r>
            <a:r>
              <a:rPr lang="en-US" altLang="en-US" sz="2400" b="1" dirty="0">
                <a:solidFill>
                  <a:srgbClr val="002060"/>
                </a:solidFill>
              </a:rPr>
              <a:t>with the appropriate field identification tags are allowed on the field of play</a:t>
            </a:r>
            <a:r>
              <a:rPr lang="en-US" altLang="en-US" sz="2400" b="1" dirty="0" smtClean="0">
                <a:solidFill>
                  <a:srgbClr val="002060"/>
                </a:solidFill>
              </a:rPr>
              <a:t>.</a:t>
            </a:r>
          </a:p>
          <a:p>
            <a:pPr eaLnBrk="1" hangingPunct="1">
              <a:lnSpc>
                <a:spcPct val="120000"/>
              </a:lnSpc>
              <a:tabLst>
                <a:tab pos="2286000" algn="l"/>
              </a:tabLst>
            </a:pPr>
            <a:endParaRPr lang="en-US" altLang="en-US" sz="2400" b="1" dirty="0"/>
          </a:p>
          <a:p>
            <a:pPr eaLnBrk="1" hangingPunct="1">
              <a:lnSpc>
                <a:spcPct val="80000"/>
              </a:lnSpc>
              <a:tabLst>
                <a:tab pos="2286000" algn="l"/>
              </a:tabLst>
            </a:pPr>
            <a:r>
              <a:rPr lang="en-US" altLang="en-US" sz="2400" b="1" dirty="0"/>
              <a:t>The following individuals will receive ID Tags for CDPW</a:t>
            </a:r>
          </a:p>
          <a:p>
            <a:pPr lvl="1" eaLnBrk="1" hangingPunct="1">
              <a:lnSpc>
                <a:spcPct val="80000"/>
              </a:lnSpc>
              <a:tabLst>
                <a:tab pos="2286000" algn="l"/>
              </a:tabLst>
            </a:pPr>
            <a:r>
              <a:rPr lang="en-US" altLang="en-US" sz="2400" b="1" dirty="0"/>
              <a:t>CDPW Board Members</a:t>
            </a:r>
          </a:p>
          <a:p>
            <a:pPr lvl="1" eaLnBrk="1" hangingPunct="1">
              <a:lnSpc>
                <a:spcPct val="80000"/>
              </a:lnSpc>
              <a:tabLst>
                <a:tab pos="2286000" algn="l"/>
              </a:tabLst>
            </a:pPr>
            <a:r>
              <a:rPr lang="en-US" altLang="en-US" sz="2400" b="1" dirty="0"/>
              <a:t>Association Presidents</a:t>
            </a:r>
          </a:p>
          <a:p>
            <a:pPr lvl="1" eaLnBrk="1" hangingPunct="1">
              <a:lnSpc>
                <a:spcPct val="80000"/>
              </a:lnSpc>
              <a:tabLst>
                <a:tab pos="2286000" algn="l"/>
              </a:tabLst>
            </a:pPr>
            <a:r>
              <a:rPr lang="en-US" altLang="en-US" sz="2400" b="1" dirty="0"/>
              <a:t>Football </a:t>
            </a:r>
            <a:r>
              <a:rPr lang="en-US" altLang="en-US" sz="2400" b="1" dirty="0" smtClean="0"/>
              <a:t>/ Spirit Team </a:t>
            </a:r>
            <a:r>
              <a:rPr lang="en-US" altLang="en-US" sz="2400" b="1" dirty="0"/>
              <a:t>Head Coaches</a:t>
            </a:r>
          </a:p>
          <a:p>
            <a:pPr lvl="1">
              <a:lnSpc>
                <a:spcPct val="80000"/>
              </a:lnSpc>
              <a:tabLst>
                <a:tab pos="2286000" algn="l"/>
              </a:tabLst>
            </a:pPr>
            <a:r>
              <a:rPr lang="en-US" altLang="en-US" sz="2400" b="1" dirty="0" smtClean="0"/>
              <a:t>Football / Spirit Team  Assistant Coaches</a:t>
            </a:r>
            <a:endParaRPr lang="en-US" altLang="en-US" sz="2400" b="1" dirty="0"/>
          </a:p>
          <a:p>
            <a:pPr lvl="1" eaLnBrk="1" hangingPunct="1">
              <a:lnSpc>
                <a:spcPct val="80000"/>
              </a:lnSpc>
              <a:tabLst>
                <a:tab pos="2286000" algn="l"/>
              </a:tabLst>
            </a:pPr>
            <a:r>
              <a:rPr lang="en-US" altLang="en-US" sz="2400" b="1" dirty="0"/>
              <a:t>Team </a:t>
            </a:r>
            <a:r>
              <a:rPr lang="en-US" altLang="en-US" sz="2400" b="1" dirty="0" smtClean="0"/>
              <a:t>Commissioners</a:t>
            </a:r>
          </a:p>
          <a:p>
            <a:pPr lvl="1" eaLnBrk="1" hangingPunct="1">
              <a:lnSpc>
                <a:spcPct val="80000"/>
              </a:lnSpc>
              <a:tabLst>
                <a:tab pos="2286000" algn="l"/>
              </a:tabLst>
            </a:pPr>
            <a:r>
              <a:rPr lang="en-US" altLang="en-US" sz="2400" b="1" dirty="0" smtClean="0"/>
              <a:t>Statisticians and Spotters</a:t>
            </a:r>
            <a:endParaRPr lang="en-US" altLang="en-US" sz="2400" b="1" dirty="0"/>
          </a:p>
        </p:txBody>
      </p:sp>
    </p:spTree>
  </p:cSld>
  <p:clrMapOvr>
    <a:masterClrMapping/>
  </p:clrMapOvr>
  <p:transition>
    <p:checke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a:solidFill>
                  <a:srgbClr val="002060"/>
                </a:solidFill>
              </a:rPr>
              <a:t>Game Time Regulations</a:t>
            </a:r>
          </a:p>
        </p:txBody>
      </p:sp>
      <p:sp>
        <p:nvSpPr>
          <p:cNvPr id="106499" name="Rectangle 3"/>
          <p:cNvSpPr>
            <a:spLocks noGrp="1" noChangeArrowheads="1"/>
          </p:cNvSpPr>
          <p:nvPr>
            <p:ph idx="1"/>
          </p:nvPr>
        </p:nvSpPr>
        <p:spPr>
          <a:xfrm>
            <a:off x="533405" y="1200150"/>
            <a:ext cx="8105775" cy="3543300"/>
          </a:xfrm>
        </p:spPr>
        <p:txBody>
          <a:bodyPr>
            <a:normAutofit fontScale="85000" lnSpcReduction="20000"/>
          </a:bodyPr>
          <a:lstStyle/>
          <a:p>
            <a:pPr eaLnBrk="1" hangingPunct="1"/>
            <a:r>
              <a:rPr lang="en-US" altLang="en-US" sz="2000" b="1" dirty="0">
                <a:solidFill>
                  <a:schemeClr val="tx1">
                    <a:lumMod val="95000"/>
                  </a:schemeClr>
                </a:solidFill>
              </a:rPr>
              <a:t>The home team shall supply a fence, rope or other restraining device to keep spectators a minimum of ten yards (</a:t>
            </a:r>
            <a:r>
              <a:rPr lang="en-US" altLang="en-US" sz="2000" b="1" dirty="0">
                <a:solidFill>
                  <a:schemeClr val="tx1">
                    <a:lumMod val="95000"/>
                  </a:schemeClr>
                </a:solidFill>
                <a:latin typeface="Arial" panose="020B0604020202020204" pitchFamily="34" charset="0"/>
                <a:cs typeface="Arial" panose="020B0604020202020204" pitchFamily="34" charset="0"/>
              </a:rPr>
              <a:t>10</a:t>
            </a:r>
            <a:r>
              <a:rPr lang="en-US" altLang="en-US" sz="2000" b="1" dirty="0">
                <a:solidFill>
                  <a:schemeClr val="tx1">
                    <a:lumMod val="95000"/>
                  </a:schemeClr>
                </a:solidFill>
              </a:rPr>
              <a:t>) from the playing </a:t>
            </a:r>
            <a:r>
              <a:rPr lang="en-US" altLang="en-US" sz="2000" b="1" dirty="0" smtClean="0">
                <a:solidFill>
                  <a:schemeClr val="tx1">
                    <a:lumMod val="95000"/>
                  </a:schemeClr>
                </a:solidFill>
              </a:rPr>
              <a:t>field</a:t>
            </a:r>
          </a:p>
          <a:p>
            <a:pPr eaLnBrk="1" hangingPunct="1"/>
            <a:endParaRPr lang="en-US" altLang="en-US" sz="2000" b="1" dirty="0">
              <a:solidFill>
                <a:schemeClr val="tx1">
                  <a:lumMod val="95000"/>
                </a:schemeClr>
              </a:solidFill>
            </a:endParaRPr>
          </a:p>
          <a:p>
            <a:pPr eaLnBrk="1" hangingPunct="1"/>
            <a:r>
              <a:rPr lang="en-US" altLang="en-US" sz="2000" b="1" dirty="0">
                <a:solidFill>
                  <a:srgbClr val="002060"/>
                </a:solidFill>
              </a:rPr>
              <a:t>A maximum of ten (</a:t>
            </a:r>
            <a:r>
              <a:rPr lang="en-US" altLang="en-US" sz="2000" b="1" dirty="0">
                <a:solidFill>
                  <a:srgbClr val="002060"/>
                </a:solidFill>
                <a:latin typeface="Arial" panose="020B0604020202020204" pitchFamily="34" charset="0"/>
                <a:cs typeface="Arial" panose="020B0604020202020204" pitchFamily="34" charset="0"/>
              </a:rPr>
              <a:t>10</a:t>
            </a:r>
            <a:r>
              <a:rPr lang="en-US" altLang="en-US" sz="2000" b="1" dirty="0">
                <a:solidFill>
                  <a:srgbClr val="002060"/>
                </a:solidFill>
              </a:rPr>
              <a:t>) rostered team personnel may be inside the 25-yard markers and within coaches’ box.</a:t>
            </a:r>
          </a:p>
          <a:p>
            <a:pPr lvl="1" eaLnBrk="1" hangingPunct="1"/>
            <a:r>
              <a:rPr lang="en-US" altLang="en-US" sz="2000" b="1" dirty="0">
                <a:solidFill>
                  <a:schemeClr val="tx1">
                    <a:lumMod val="95000"/>
                  </a:schemeClr>
                </a:solidFill>
                <a:latin typeface="Arial" panose="020B0604020202020204" pitchFamily="34" charset="0"/>
                <a:cs typeface="Arial" panose="020B0604020202020204" pitchFamily="34" charset="0"/>
              </a:rPr>
              <a:t>1</a:t>
            </a:r>
            <a:r>
              <a:rPr lang="en-US" altLang="en-US" sz="2000" b="1" dirty="0">
                <a:solidFill>
                  <a:schemeClr val="tx1">
                    <a:lumMod val="95000"/>
                  </a:schemeClr>
                </a:solidFill>
              </a:rPr>
              <a:t> Head Coach, </a:t>
            </a:r>
            <a:r>
              <a:rPr lang="en-US" altLang="en-US" sz="2000" b="1" dirty="0">
                <a:solidFill>
                  <a:schemeClr val="tx1">
                    <a:lumMod val="95000"/>
                  </a:schemeClr>
                </a:solidFill>
                <a:latin typeface="Arial" panose="020B0604020202020204" pitchFamily="34" charset="0"/>
                <a:cs typeface="Arial" panose="020B0604020202020204" pitchFamily="34" charset="0"/>
              </a:rPr>
              <a:t>5</a:t>
            </a:r>
            <a:r>
              <a:rPr lang="en-US" altLang="en-US" sz="2000" b="1" dirty="0">
                <a:solidFill>
                  <a:schemeClr val="tx1">
                    <a:lumMod val="95000"/>
                  </a:schemeClr>
                </a:solidFill>
              </a:rPr>
              <a:t> Assts., </a:t>
            </a:r>
            <a:r>
              <a:rPr lang="en-US" altLang="en-US" sz="2000" b="1" dirty="0">
                <a:solidFill>
                  <a:schemeClr val="tx1">
                    <a:lumMod val="95000"/>
                  </a:schemeClr>
                </a:solidFill>
                <a:latin typeface="Arial" panose="020B0604020202020204" pitchFamily="34" charset="0"/>
                <a:cs typeface="Arial" panose="020B0604020202020204" pitchFamily="34" charset="0"/>
              </a:rPr>
              <a:t>1</a:t>
            </a:r>
            <a:r>
              <a:rPr lang="en-US" altLang="en-US" sz="2000" b="1" dirty="0">
                <a:solidFill>
                  <a:schemeClr val="tx1">
                    <a:lumMod val="95000"/>
                  </a:schemeClr>
                </a:solidFill>
              </a:rPr>
              <a:t> Coach Trainee, </a:t>
            </a:r>
            <a:r>
              <a:rPr lang="en-US" altLang="en-US" sz="2000" b="1" dirty="0">
                <a:solidFill>
                  <a:schemeClr val="tx1">
                    <a:lumMod val="95000"/>
                  </a:schemeClr>
                </a:solidFill>
                <a:latin typeface="Arial" panose="020B0604020202020204" pitchFamily="34" charset="0"/>
                <a:cs typeface="Arial" panose="020B0604020202020204" pitchFamily="34" charset="0"/>
              </a:rPr>
              <a:t>1</a:t>
            </a:r>
            <a:r>
              <a:rPr lang="en-US" altLang="en-US" sz="2000" b="1" dirty="0">
                <a:solidFill>
                  <a:schemeClr val="tx1">
                    <a:lumMod val="95000"/>
                  </a:schemeClr>
                </a:solidFill>
              </a:rPr>
              <a:t> Commissioner, </a:t>
            </a:r>
            <a:r>
              <a:rPr lang="en-US" altLang="en-US" sz="2000" b="1" dirty="0">
                <a:solidFill>
                  <a:schemeClr val="tx1">
                    <a:lumMod val="95000"/>
                  </a:schemeClr>
                </a:solidFill>
                <a:latin typeface="Arial" panose="020B0604020202020204" pitchFamily="34" charset="0"/>
                <a:cs typeface="Arial" panose="020B0604020202020204" pitchFamily="34" charset="0"/>
              </a:rPr>
              <a:t>1</a:t>
            </a:r>
            <a:r>
              <a:rPr lang="en-US" altLang="en-US" sz="2000" b="1" dirty="0">
                <a:solidFill>
                  <a:schemeClr val="tx1">
                    <a:lumMod val="95000"/>
                  </a:schemeClr>
                </a:solidFill>
              </a:rPr>
              <a:t> equipment manager, and </a:t>
            </a:r>
            <a:r>
              <a:rPr lang="en-US" altLang="en-US" sz="2000" b="1" dirty="0">
                <a:solidFill>
                  <a:schemeClr val="tx1">
                    <a:lumMod val="95000"/>
                  </a:schemeClr>
                </a:solidFill>
                <a:latin typeface="Arial" panose="020B0604020202020204" pitchFamily="34" charset="0"/>
                <a:cs typeface="Arial" panose="020B0604020202020204" pitchFamily="34" charset="0"/>
              </a:rPr>
              <a:t>1</a:t>
            </a:r>
            <a:r>
              <a:rPr lang="en-US" altLang="en-US" sz="2000" b="1" dirty="0">
                <a:solidFill>
                  <a:schemeClr val="tx1">
                    <a:lumMod val="95000"/>
                  </a:schemeClr>
                </a:solidFill>
              </a:rPr>
              <a:t> certified trainer.) All others must stay behind the restraining device, except for the pre-game identified medical person.  </a:t>
            </a:r>
            <a:endParaRPr lang="en-US" altLang="en-US" sz="2000" b="1" dirty="0" smtClean="0">
              <a:solidFill>
                <a:schemeClr val="tx1">
                  <a:lumMod val="95000"/>
                </a:schemeClr>
              </a:solidFill>
            </a:endParaRPr>
          </a:p>
          <a:p>
            <a:pPr lvl="1" eaLnBrk="1" hangingPunct="1"/>
            <a:endParaRPr lang="en-US" altLang="en-US" sz="2000" b="1" dirty="0">
              <a:solidFill>
                <a:schemeClr val="tx1">
                  <a:lumMod val="95000"/>
                </a:schemeClr>
              </a:solidFill>
            </a:endParaRPr>
          </a:p>
          <a:p>
            <a:pPr eaLnBrk="1" hangingPunct="1"/>
            <a:r>
              <a:rPr lang="en-US" altLang="en-US" sz="2000" b="1" dirty="0">
                <a:solidFill>
                  <a:srgbClr val="002060"/>
                </a:solidFill>
              </a:rPr>
              <a:t>Cheer/dance participants may be within five (</a:t>
            </a:r>
            <a:r>
              <a:rPr lang="en-US" altLang="en-US" sz="2000" b="1" dirty="0">
                <a:solidFill>
                  <a:srgbClr val="002060"/>
                </a:solidFill>
                <a:latin typeface="Arial" panose="020B0604020202020204" pitchFamily="34" charset="0"/>
                <a:cs typeface="Arial" panose="020B0604020202020204" pitchFamily="34" charset="0"/>
              </a:rPr>
              <a:t>5</a:t>
            </a:r>
            <a:r>
              <a:rPr lang="en-US" altLang="en-US" sz="2000" b="1" dirty="0">
                <a:solidFill>
                  <a:srgbClr val="002060"/>
                </a:solidFill>
              </a:rPr>
              <a:t>) yards of the playing field, but may not be within the </a:t>
            </a:r>
            <a:r>
              <a:rPr lang="en-US" altLang="en-US" sz="2000" b="1" dirty="0">
                <a:solidFill>
                  <a:srgbClr val="002060"/>
                </a:solidFill>
                <a:latin typeface="Arial" panose="020B0604020202020204" pitchFamily="34" charset="0"/>
                <a:cs typeface="Arial" panose="020B0604020202020204" pitchFamily="34" charset="0"/>
              </a:rPr>
              <a:t>25</a:t>
            </a:r>
            <a:r>
              <a:rPr lang="en-US" altLang="en-US" sz="2000" b="1" dirty="0">
                <a:solidFill>
                  <a:srgbClr val="002060"/>
                </a:solidFill>
              </a:rPr>
              <a:t>-yard markers. </a:t>
            </a:r>
          </a:p>
          <a:p>
            <a:pPr lvl="1" eaLnBrk="1" hangingPunct="1"/>
            <a:r>
              <a:rPr lang="en-US" altLang="en-US" sz="2000" b="1" dirty="0">
                <a:solidFill>
                  <a:schemeClr val="tx1">
                    <a:lumMod val="95000"/>
                  </a:schemeClr>
                </a:solidFill>
              </a:rPr>
              <a:t>Exception: field has suitable space behind the football player’s bench, such as a running track around the field.  However, squad may NOT be inside the football player’s “box.”</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fade">
                                      <p:cBhvr>
                                        <p:cTn id="7" dur="2000"/>
                                        <p:tgtEl>
                                          <p:spTgt spid="1064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499">
                                            <p:txEl>
                                              <p:pRg st="2" end="2"/>
                                            </p:txEl>
                                          </p:spTgt>
                                        </p:tgtEl>
                                        <p:attrNameLst>
                                          <p:attrName>style.visibility</p:attrName>
                                        </p:attrNameLst>
                                      </p:cBhvr>
                                      <p:to>
                                        <p:strVal val="visible"/>
                                      </p:to>
                                    </p:set>
                                    <p:animEffect transition="in" filter="fade">
                                      <p:cBhvr>
                                        <p:cTn id="12" dur="2000"/>
                                        <p:tgtEl>
                                          <p:spTgt spid="10649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6499">
                                            <p:txEl>
                                              <p:pRg st="3" end="3"/>
                                            </p:txEl>
                                          </p:spTgt>
                                        </p:tgtEl>
                                        <p:attrNameLst>
                                          <p:attrName>style.visibility</p:attrName>
                                        </p:attrNameLst>
                                      </p:cBhvr>
                                      <p:to>
                                        <p:strVal val="visible"/>
                                      </p:to>
                                    </p:set>
                                    <p:animEffect transition="in" filter="fade">
                                      <p:cBhvr>
                                        <p:cTn id="15" dur="2000"/>
                                        <p:tgtEl>
                                          <p:spTgt spid="10649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6499">
                                            <p:txEl>
                                              <p:pRg st="5" end="5"/>
                                            </p:txEl>
                                          </p:spTgt>
                                        </p:tgtEl>
                                        <p:attrNameLst>
                                          <p:attrName>style.visibility</p:attrName>
                                        </p:attrNameLst>
                                      </p:cBhvr>
                                      <p:to>
                                        <p:strVal val="visible"/>
                                      </p:to>
                                    </p:set>
                                    <p:animEffect transition="in" filter="fade">
                                      <p:cBhvr>
                                        <p:cTn id="20" dur="2000"/>
                                        <p:tgtEl>
                                          <p:spTgt spid="106499">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6499">
                                            <p:txEl>
                                              <p:pRg st="6" end="6"/>
                                            </p:txEl>
                                          </p:spTgt>
                                        </p:tgtEl>
                                        <p:attrNameLst>
                                          <p:attrName>style.visibility</p:attrName>
                                        </p:attrNameLst>
                                      </p:cBhvr>
                                      <p:to>
                                        <p:strVal val="visible"/>
                                      </p:to>
                                    </p:set>
                                    <p:animEffect transition="in" filter="fade">
                                      <p:cBhvr>
                                        <p:cTn id="23" dur="2000"/>
                                        <p:tgtEl>
                                          <p:spTgt spid="1064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a:solidFill>
                  <a:srgbClr val="002060"/>
                </a:solidFill>
              </a:rPr>
              <a:t>Game</a:t>
            </a:r>
            <a:r>
              <a:rPr lang="en-US" altLang="en-US" sz="3200" dirty="0"/>
              <a:t> </a:t>
            </a:r>
            <a:r>
              <a:rPr lang="en-US" altLang="en-US" sz="3200" dirty="0">
                <a:solidFill>
                  <a:srgbClr val="002060"/>
                </a:solidFill>
              </a:rPr>
              <a:t>TIME Regulations </a:t>
            </a:r>
            <a:r>
              <a:rPr lang="en-US" altLang="en-US" sz="2400" dirty="0">
                <a:solidFill>
                  <a:srgbClr val="002060"/>
                </a:solidFill>
              </a:rPr>
              <a:t>(Cont’d)</a:t>
            </a:r>
          </a:p>
        </p:txBody>
      </p:sp>
      <p:sp>
        <p:nvSpPr>
          <p:cNvPr id="108547" name="Rectangle 3"/>
          <p:cNvSpPr>
            <a:spLocks noGrp="1" noChangeArrowheads="1"/>
          </p:cNvSpPr>
          <p:nvPr>
            <p:ph idx="1"/>
          </p:nvPr>
        </p:nvSpPr>
        <p:spPr>
          <a:xfrm>
            <a:off x="581025" y="1200150"/>
            <a:ext cx="7989888" cy="3600450"/>
          </a:xfrm>
        </p:spPr>
        <p:txBody>
          <a:bodyPr>
            <a:normAutofit fontScale="92500" lnSpcReduction="20000"/>
          </a:bodyPr>
          <a:lstStyle/>
          <a:p>
            <a:pPr eaLnBrk="1" hangingPunct="1"/>
            <a:r>
              <a:rPr lang="en-US" altLang="en-US" sz="2000" b="1" dirty="0"/>
              <a:t>No radios or other communicative devices, including cell phones, are allowed during game situations to relay information to the coaching staff on the sidelines. </a:t>
            </a:r>
            <a:endParaRPr lang="en-US" altLang="en-US" sz="2000" b="1" dirty="0" smtClean="0"/>
          </a:p>
          <a:p>
            <a:pPr eaLnBrk="1" hangingPunct="1"/>
            <a:endParaRPr lang="en-US" altLang="en-US" sz="2000" b="1" dirty="0"/>
          </a:p>
          <a:p>
            <a:pPr eaLnBrk="1" hangingPunct="1"/>
            <a:r>
              <a:rPr lang="en-US" altLang="en-US" sz="2000" b="1" dirty="0"/>
              <a:t>Games may be videotaped but cannot be shown at halftime</a:t>
            </a:r>
            <a:r>
              <a:rPr lang="en-US" altLang="en-US" sz="2000" b="1" dirty="0" smtClean="0"/>
              <a:t>.</a:t>
            </a:r>
          </a:p>
          <a:p>
            <a:pPr eaLnBrk="1" hangingPunct="1"/>
            <a:endParaRPr lang="en-US" altLang="en-US" sz="2000" b="1" dirty="0"/>
          </a:p>
          <a:p>
            <a:pPr eaLnBrk="1" hangingPunct="1"/>
            <a:r>
              <a:rPr lang="en-US" altLang="en-US" sz="2000" b="1" dirty="0"/>
              <a:t>Sideline officials (statisticians, spotters, chain crew) should refrain from cheering, etc</a:t>
            </a:r>
            <a:r>
              <a:rPr lang="en-US" altLang="en-US" sz="2000" b="1" dirty="0" smtClean="0"/>
              <a:t>.</a:t>
            </a:r>
          </a:p>
          <a:p>
            <a:pPr eaLnBrk="1" hangingPunct="1"/>
            <a:endParaRPr lang="en-US" altLang="en-US" sz="2000" b="1" dirty="0"/>
          </a:p>
          <a:p>
            <a:pPr eaLnBrk="1" hangingPunct="1"/>
            <a:r>
              <a:rPr lang="en-US" altLang="en-US" sz="2000" b="1" dirty="0"/>
              <a:t>Once a game has started, only the head official can call the game off. </a:t>
            </a:r>
            <a:endParaRPr lang="en-US" altLang="en-US" sz="2000" b="1" dirty="0" smtClean="0"/>
          </a:p>
          <a:p>
            <a:pPr eaLnBrk="1" hangingPunct="1"/>
            <a:endParaRPr lang="en-US" altLang="en-US" sz="2000" b="1" dirty="0"/>
          </a:p>
          <a:p>
            <a:pPr eaLnBrk="1" hangingPunct="1"/>
            <a:r>
              <a:rPr lang="en-US" altLang="en-US" sz="2000" b="1" i="1" u="sng" dirty="0"/>
              <a:t>A Game Commissioner </a:t>
            </a:r>
            <a:r>
              <a:rPr lang="en-US" altLang="en-US" sz="2000" b="1" i="1" u="sng" dirty="0" smtClean="0"/>
              <a:t>can not </a:t>
            </a:r>
            <a:r>
              <a:rPr lang="en-US" altLang="en-US" sz="2000" b="1" i="1" u="sng" dirty="0"/>
              <a:t>call a time out</a:t>
            </a:r>
            <a:r>
              <a:rPr lang="en-US" altLang="en-US" sz="2000" b="1" i="1" dirty="0"/>
              <a:t> </a:t>
            </a:r>
            <a:r>
              <a:rPr lang="en-US" altLang="en-US" sz="2000" b="1" dirty="0"/>
              <a:t>but may request a time out from the head coach in order to talk to the referee if there is a circumstance pending on the field.  </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additive="base">
                                        <p:cTn id="7" dur="500" fill="hold"/>
                                        <p:tgtEl>
                                          <p:spTgt spid="1085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8547">
                                            <p:txEl>
                                              <p:pRg st="2" end="2"/>
                                            </p:txEl>
                                          </p:spTgt>
                                        </p:tgtEl>
                                        <p:attrNameLst>
                                          <p:attrName>style.visibility</p:attrName>
                                        </p:attrNameLst>
                                      </p:cBhvr>
                                      <p:to>
                                        <p:strVal val="visible"/>
                                      </p:to>
                                    </p:set>
                                    <p:anim calcmode="lin" valueType="num">
                                      <p:cBhvr additive="base">
                                        <p:cTn id="13" dur="5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8547">
                                            <p:txEl>
                                              <p:pRg st="4" end="4"/>
                                            </p:txEl>
                                          </p:spTgt>
                                        </p:tgtEl>
                                        <p:attrNameLst>
                                          <p:attrName>style.visibility</p:attrName>
                                        </p:attrNameLst>
                                      </p:cBhvr>
                                      <p:to>
                                        <p:strVal val="visible"/>
                                      </p:to>
                                    </p:set>
                                    <p:anim calcmode="lin" valueType="num">
                                      <p:cBhvr additive="base">
                                        <p:cTn id="19" dur="5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5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8547">
                                            <p:txEl>
                                              <p:pRg st="6" end="6"/>
                                            </p:txEl>
                                          </p:spTgt>
                                        </p:tgtEl>
                                        <p:attrNameLst>
                                          <p:attrName>style.visibility</p:attrName>
                                        </p:attrNameLst>
                                      </p:cBhvr>
                                      <p:to>
                                        <p:strVal val="visible"/>
                                      </p:to>
                                    </p:set>
                                    <p:anim calcmode="lin" valueType="num">
                                      <p:cBhvr additive="base">
                                        <p:cTn id="25" dur="5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5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8547">
                                            <p:txEl>
                                              <p:pRg st="8" end="8"/>
                                            </p:txEl>
                                          </p:spTgt>
                                        </p:tgtEl>
                                        <p:attrNameLst>
                                          <p:attrName>style.visibility</p:attrName>
                                        </p:attrNameLst>
                                      </p:cBhvr>
                                      <p:to>
                                        <p:strVal val="visible"/>
                                      </p:to>
                                    </p:set>
                                    <p:anim calcmode="lin" valueType="num">
                                      <p:cBhvr additive="base">
                                        <p:cTn id="31" dur="5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54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0"/>
            <a:ext cx="8229600" cy="857250"/>
          </a:xfrm>
        </p:spPr>
        <p:txBody>
          <a:bodyPr>
            <a:normAutofit/>
          </a:bodyPr>
          <a:lstStyle/>
          <a:p>
            <a:pPr algn="ctr" eaLnBrk="1" fontAlgn="auto" hangingPunct="1">
              <a:spcAft>
                <a:spcPts val="0"/>
              </a:spcAft>
              <a:defRPr/>
            </a:pPr>
            <a:r>
              <a:rPr lang="en-US" altLang="en-US" sz="3200" dirty="0"/>
              <a:t>Minimum Player Rule</a:t>
            </a:r>
          </a:p>
        </p:txBody>
      </p:sp>
      <p:sp>
        <p:nvSpPr>
          <p:cNvPr id="110595" name="Rectangle 3"/>
          <p:cNvSpPr>
            <a:spLocks noGrp="1" noChangeArrowheads="1"/>
          </p:cNvSpPr>
          <p:nvPr>
            <p:ph idx="1"/>
          </p:nvPr>
        </p:nvSpPr>
        <p:spPr>
          <a:xfrm>
            <a:off x="762000" y="1123950"/>
            <a:ext cx="7924800" cy="3810000"/>
          </a:xfrm>
        </p:spPr>
        <p:txBody>
          <a:bodyPr>
            <a:normAutofit fontScale="92500" lnSpcReduction="10000"/>
          </a:bodyPr>
          <a:lstStyle/>
          <a:p>
            <a:pPr eaLnBrk="1" hangingPunct="1">
              <a:spcBef>
                <a:spcPct val="0"/>
              </a:spcBef>
            </a:pPr>
            <a:r>
              <a:rPr lang="en-US" altLang="en-US" sz="1600" b="1" dirty="0"/>
              <a:t>A minimum of </a:t>
            </a:r>
            <a:r>
              <a:rPr lang="en-US" altLang="en-US" sz="1600" b="1" dirty="0">
                <a:solidFill>
                  <a:srgbClr val="002060"/>
                </a:solidFill>
                <a:latin typeface="Arial" panose="020B0604020202020204" pitchFamily="34" charset="0"/>
                <a:cs typeface="Arial" panose="020B0604020202020204" pitchFamily="34" charset="0"/>
              </a:rPr>
              <a:t>16</a:t>
            </a:r>
            <a:r>
              <a:rPr lang="en-US" altLang="en-US" sz="1600" b="1" dirty="0">
                <a:solidFill>
                  <a:srgbClr val="002060"/>
                </a:solidFill>
              </a:rPr>
              <a:t> tackle players (</a:t>
            </a:r>
            <a:r>
              <a:rPr lang="en-US" altLang="en-US" sz="1600" b="1" dirty="0">
                <a:solidFill>
                  <a:srgbClr val="002060"/>
                </a:solidFill>
                <a:latin typeface="Arial" panose="020B0604020202020204" pitchFamily="34" charset="0"/>
                <a:cs typeface="Arial" panose="020B0604020202020204" pitchFamily="34" charset="0"/>
              </a:rPr>
              <a:t>10</a:t>
            </a:r>
            <a:r>
              <a:rPr lang="en-US" altLang="en-US" sz="1600" b="1" dirty="0">
                <a:solidFill>
                  <a:srgbClr val="002060"/>
                </a:solidFill>
              </a:rPr>
              <a:t> for Flag) </a:t>
            </a:r>
            <a:r>
              <a:rPr lang="en-US" altLang="en-US" sz="1600" b="1" dirty="0"/>
              <a:t>dressed and eligible for play are required to start a game; you may finish a game with </a:t>
            </a:r>
            <a:r>
              <a:rPr lang="en-US" altLang="en-US" sz="1600" b="1" dirty="0">
                <a:solidFill>
                  <a:srgbClr val="002060"/>
                </a:solidFill>
                <a:latin typeface="Arial" panose="020B0604020202020204" pitchFamily="34" charset="0"/>
                <a:cs typeface="Arial" panose="020B0604020202020204" pitchFamily="34" charset="0"/>
              </a:rPr>
              <a:t>15 </a:t>
            </a:r>
            <a:r>
              <a:rPr lang="en-US" altLang="en-US" sz="1600" b="1" dirty="0">
                <a:solidFill>
                  <a:srgbClr val="002060"/>
                </a:solidFill>
              </a:rPr>
              <a:t>players</a:t>
            </a:r>
            <a:r>
              <a:rPr lang="en-US" altLang="en-US" sz="1600" b="1" dirty="0" smtClean="0"/>
              <a:t>.</a:t>
            </a:r>
          </a:p>
          <a:p>
            <a:pPr eaLnBrk="1" hangingPunct="1">
              <a:spcBef>
                <a:spcPct val="0"/>
              </a:spcBef>
            </a:pPr>
            <a:endParaRPr lang="en-US" altLang="en-US" sz="1600" b="1" dirty="0"/>
          </a:p>
          <a:p>
            <a:pPr eaLnBrk="1" hangingPunct="1">
              <a:spcBef>
                <a:spcPct val="0"/>
              </a:spcBef>
            </a:pPr>
            <a:r>
              <a:rPr lang="en-US" altLang="en-US" sz="1600" b="1" dirty="0"/>
              <a:t>If the count of eligible players falls below </a:t>
            </a:r>
            <a:r>
              <a:rPr lang="en-US" altLang="en-US" sz="1600" b="1" dirty="0">
                <a:solidFill>
                  <a:srgbClr val="002060"/>
                </a:solidFill>
                <a:latin typeface="Arial" panose="020B0604020202020204" pitchFamily="34" charset="0"/>
                <a:cs typeface="Arial" panose="020B0604020202020204" pitchFamily="34" charset="0"/>
              </a:rPr>
              <a:t>15</a:t>
            </a:r>
            <a:r>
              <a:rPr lang="en-US" altLang="en-US" sz="1600" b="1" dirty="0">
                <a:solidFill>
                  <a:srgbClr val="002060"/>
                </a:solidFill>
              </a:rPr>
              <a:t> (</a:t>
            </a:r>
            <a:r>
              <a:rPr lang="en-US" altLang="en-US" sz="1600" b="1" dirty="0">
                <a:solidFill>
                  <a:srgbClr val="002060"/>
                </a:solidFill>
                <a:latin typeface="Arial" panose="020B0604020202020204" pitchFamily="34" charset="0"/>
                <a:cs typeface="Arial" panose="020B0604020202020204" pitchFamily="34" charset="0"/>
              </a:rPr>
              <a:t>10 </a:t>
            </a:r>
            <a:r>
              <a:rPr lang="en-US" altLang="en-US" sz="1600" b="1" dirty="0">
                <a:solidFill>
                  <a:srgbClr val="002060"/>
                </a:solidFill>
              </a:rPr>
              <a:t>for Flag), </a:t>
            </a:r>
            <a:r>
              <a:rPr lang="en-US" altLang="en-US" sz="1600" b="1" u="sng" dirty="0">
                <a:solidFill>
                  <a:srgbClr val="002060"/>
                </a:solidFill>
              </a:rPr>
              <a:t>the game will immediately be suspended</a:t>
            </a:r>
            <a:r>
              <a:rPr lang="en-US" altLang="en-US" sz="1600" b="1" dirty="0">
                <a:solidFill>
                  <a:srgbClr val="002060"/>
                </a:solidFill>
              </a:rPr>
              <a:t>. </a:t>
            </a:r>
            <a:endParaRPr lang="en-US" altLang="en-US" sz="1600" b="1" dirty="0" smtClean="0">
              <a:solidFill>
                <a:srgbClr val="002060"/>
              </a:solidFill>
            </a:endParaRPr>
          </a:p>
          <a:p>
            <a:pPr eaLnBrk="1" hangingPunct="1">
              <a:spcBef>
                <a:spcPct val="0"/>
              </a:spcBef>
            </a:pPr>
            <a:endParaRPr lang="en-US" altLang="en-US" sz="1600" b="1" dirty="0"/>
          </a:p>
          <a:p>
            <a:pPr eaLnBrk="1" hangingPunct="1">
              <a:spcBef>
                <a:spcPct val="0"/>
              </a:spcBef>
            </a:pPr>
            <a:r>
              <a:rPr lang="en-US" altLang="en-US" sz="1600" b="1" dirty="0"/>
              <a:t>The CDPW Commissioner should </a:t>
            </a:r>
            <a:r>
              <a:rPr lang="en-US" altLang="en-US" sz="1600" b="1" dirty="0">
                <a:solidFill>
                  <a:srgbClr val="002060"/>
                </a:solidFill>
              </a:rPr>
              <a:t>be notified immediately, and a continuation game will be played on the following </a:t>
            </a:r>
            <a:r>
              <a:rPr lang="en-US" altLang="en-US" sz="1600" b="1" dirty="0" smtClean="0">
                <a:solidFill>
                  <a:srgbClr val="002060"/>
                </a:solidFill>
              </a:rPr>
              <a:t>Wednesday night.</a:t>
            </a:r>
          </a:p>
          <a:p>
            <a:pPr eaLnBrk="1" hangingPunct="1">
              <a:spcBef>
                <a:spcPct val="0"/>
              </a:spcBef>
            </a:pPr>
            <a:endParaRPr lang="en-US" altLang="en-US" sz="1600" b="1" dirty="0"/>
          </a:p>
          <a:p>
            <a:pPr lvl="1" eaLnBrk="1" hangingPunct="1">
              <a:spcBef>
                <a:spcPct val="0"/>
              </a:spcBef>
            </a:pPr>
            <a:r>
              <a:rPr lang="en-US" altLang="en-US" sz="1600" b="1" dirty="0"/>
              <a:t>All players who were eligible to play at the start of the suspended game will be allowed to play in the continuation game. </a:t>
            </a:r>
            <a:endParaRPr lang="en-US" altLang="en-US" sz="1600" b="1" dirty="0" smtClean="0"/>
          </a:p>
          <a:p>
            <a:pPr lvl="1" eaLnBrk="1" hangingPunct="1">
              <a:spcBef>
                <a:spcPct val="0"/>
              </a:spcBef>
            </a:pPr>
            <a:endParaRPr lang="en-US" altLang="en-US" sz="1600" b="1" dirty="0"/>
          </a:p>
          <a:p>
            <a:pPr eaLnBrk="1" hangingPunct="1">
              <a:spcBef>
                <a:spcPct val="0"/>
              </a:spcBef>
            </a:pPr>
            <a:r>
              <a:rPr lang="en-US" altLang="en-US" sz="1600" b="1" dirty="0"/>
              <a:t>If a game is suspended for any other reason, (inclement weather, etc.), the game will also be continued on the following Wednesday night. </a:t>
            </a:r>
            <a:endParaRPr lang="en-US" altLang="en-US" sz="1600" b="1" dirty="0" smtClean="0"/>
          </a:p>
          <a:p>
            <a:pPr eaLnBrk="1" hangingPunct="1">
              <a:spcBef>
                <a:spcPct val="0"/>
              </a:spcBef>
            </a:pPr>
            <a:endParaRPr lang="en-US" altLang="en-US" sz="1600" b="1" dirty="0"/>
          </a:p>
          <a:p>
            <a:pPr lvl="1" eaLnBrk="1" hangingPunct="1">
              <a:spcBef>
                <a:spcPct val="0"/>
              </a:spcBef>
            </a:pPr>
            <a:r>
              <a:rPr lang="en-US" altLang="en-US" sz="1600" b="1" dirty="0">
                <a:solidFill>
                  <a:srgbClr val="FFFF00"/>
                </a:solidFill>
              </a:rPr>
              <a:t>Only players eligible to play at the time the game was suspended will be allowed to play in the continuation game.</a:t>
            </a:r>
          </a:p>
        </p:txBody>
      </p:sp>
    </p:spTree>
  </p:cSld>
  <p:clrMapOvr>
    <a:masterClrMapping/>
  </p:clrMapOvr>
  <p:transition>
    <p:blinds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a:t>Minimum Play Requirement (MPR)</a:t>
            </a:r>
          </a:p>
        </p:txBody>
      </p:sp>
      <p:sp>
        <p:nvSpPr>
          <p:cNvPr id="112643" name="Rectangle 3"/>
          <p:cNvSpPr>
            <a:spLocks noGrp="1" noChangeArrowheads="1"/>
          </p:cNvSpPr>
          <p:nvPr>
            <p:ph idx="1"/>
          </p:nvPr>
        </p:nvSpPr>
        <p:spPr>
          <a:xfrm>
            <a:off x="609600" y="1200150"/>
            <a:ext cx="7989888" cy="3486150"/>
          </a:xfrm>
        </p:spPr>
        <p:txBody>
          <a:bodyPr>
            <a:normAutofit lnSpcReduction="10000"/>
          </a:bodyPr>
          <a:lstStyle/>
          <a:p>
            <a:pPr eaLnBrk="1" hangingPunct="1">
              <a:spcAft>
                <a:spcPts val="300"/>
              </a:spcAft>
              <a:defRPr/>
            </a:pPr>
            <a:r>
              <a:rPr lang="en-US" altLang="en-US" sz="2000" b="1" dirty="0"/>
              <a:t>Coaches shall follow the MPR rule (based on # of eligible players at time of game):</a:t>
            </a:r>
          </a:p>
          <a:p>
            <a:pPr lvl="1" eaLnBrk="1" hangingPunct="1">
              <a:spcAft>
                <a:spcPts val="300"/>
              </a:spcAft>
              <a:defRPr/>
            </a:pPr>
            <a:r>
              <a:rPr lang="en-US" altLang="en-US" sz="2000" b="1" dirty="0">
                <a:latin typeface="Arial" panose="020B0604020202020204" pitchFamily="34" charset="0"/>
                <a:cs typeface="Arial" panose="020B0604020202020204" pitchFamily="34" charset="0"/>
              </a:rPr>
              <a:t>16</a:t>
            </a:r>
            <a:r>
              <a:rPr lang="en-US" altLang="en-US" sz="2000" b="1" dirty="0"/>
              <a:t> – </a:t>
            </a:r>
            <a:r>
              <a:rPr lang="en-US" altLang="en-US" sz="2000" b="1" dirty="0">
                <a:latin typeface="Arial" panose="020B0604020202020204" pitchFamily="34" charset="0"/>
                <a:cs typeface="Arial" panose="020B0604020202020204" pitchFamily="34" charset="0"/>
              </a:rPr>
              <a:t>25</a:t>
            </a:r>
            <a:r>
              <a:rPr lang="en-US" altLang="en-US" sz="2000" b="1" dirty="0"/>
              <a:t> players </a:t>
            </a:r>
            <a:r>
              <a:rPr lang="en-US" altLang="en-US" sz="2000" b="1" dirty="0">
                <a:sym typeface="Wingdings" panose="05000000000000000000" pitchFamily="2" charset="2"/>
              </a:rPr>
              <a:t> </a:t>
            </a:r>
            <a:r>
              <a:rPr lang="en-US" altLang="en-US" sz="2000" b="1" dirty="0">
                <a:latin typeface="Arial" panose="020B0604020202020204" pitchFamily="34" charset="0"/>
                <a:cs typeface="Arial" panose="020B0604020202020204" pitchFamily="34" charset="0"/>
                <a:sym typeface="Wingdings" panose="05000000000000000000" pitchFamily="2" charset="2"/>
              </a:rPr>
              <a:t>10</a:t>
            </a:r>
            <a:r>
              <a:rPr lang="en-US" altLang="en-US" sz="2000" b="1" dirty="0">
                <a:sym typeface="Wingdings" panose="05000000000000000000" pitchFamily="2" charset="2"/>
              </a:rPr>
              <a:t> plays (</a:t>
            </a:r>
            <a:r>
              <a:rPr lang="en-US" altLang="en-US" sz="2000" b="1" dirty="0">
                <a:latin typeface="Arial" panose="020B0604020202020204" pitchFamily="34" charset="0"/>
                <a:cs typeface="Arial" panose="020B0604020202020204" pitchFamily="34" charset="0"/>
                <a:sym typeface="Wingdings" panose="05000000000000000000" pitchFamily="2" charset="2"/>
              </a:rPr>
              <a:t>12</a:t>
            </a:r>
            <a:r>
              <a:rPr lang="en-US" altLang="en-US" sz="2000" b="1" dirty="0">
                <a:sym typeface="Wingdings" panose="05000000000000000000" pitchFamily="2" charset="2"/>
              </a:rPr>
              <a:t> for </a:t>
            </a:r>
            <a:r>
              <a:rPr lang="en-US" altLang="en-US" sz="2000" b="1" dirty="0" smtClean="0">
                <a:sym typeface="Wingdings" panose="05000000000000000000" pitchFamily="2" charset="2"/>
              </a:rPr>
              <a:t>8U)</a:t>
            </a:r>
            <a:endParaRPr lang="en-US" altLang="en-US" sz="2000" b="1" dirty="0">
              <a:sym typeface="Wingdings" panose="05000000000000000000" pitchFamily="2" charset="2"/>
            </a:endParaRPr>
          </a:p>
          <a:p>
            <a:pPr lvl="1" eaLnBrk="1" hangingPunct="1">
              <a:spcAft>
                <a:spcPts val="300"/>
              </a:spcAft>
              <a:defRPr/>
            </a:pPr>
            <a:r>
              <a:rPr lang="en-US" altLang="en-US" sz="2000" b="1" dirty="0">
                <a:latin typeface="Arial" panose="020B0604020202020204" pitchFamily="34" charset="0"/>
                <a:cs typeface="Arial" panose="020B0604020202020204" pitchFamily="34" charset="0"/>
                <a:sym typeface="Wingdings" panose="05000000000000000000" pitchFamily="2" charset="2"/>
              </a:rPr>
              <a:t>26</a:t>
            </a:r>
            <a:r>
              <a:rPr lang="en-US" altLang="en-US" sz="2000" b="1" dirty="0">
                <a:sym typeface="Wingdings" panose="05000000000000000000" pitchFamily="2" charset="2"/>
              </a:rPr>
              <a:t> – </a:t>
            </a:r>
            <a:r>
              <a:rPr lang="en-US" altLang="en-US" sz="2000" b="1" dirty="0">
                <a:latin typeface="Arial" panose="020B0604020202020204" pitchFamily="34" charset="0"/>
                <a:cs typeface="Arial" panose="020B0604020202020204" pitchFamily="34" charset="0"/>
                <a:sym typeface="Wingdings" panose="05000000000000000000" pitchFamily="2" charset="2"/>
              </a:rPr>
              <a:t>30</a:t>
            </a:r>
            <a:r>
              <a:rPr lang="en-US" altLang="en-US" sz="2000" b="1" dirty="0">
                <a:sym typeface="Wingdings" panose="05000000000000000000" pitchFamily="2" charset="2"/>
              </a:rPr>
              <a:t> players  </a:t>
            </a:r>
            <a:r>
              <a:rPr lang="en-US" altLang="en-US" sz="2000" b="1" dirty="0">
                <a:latin typeface="Arial" panose="020B0604020202020204" pitchFamily="34" charset="0"/>
                <a:cs typeface="Arial" panose="020B0604020202020204" pitchFamily="34" charset="0"/>
                <a:sym typeface="Wingdings" panose="05000000000000000000" pitchFamily="2" charset="2"/>
              </a:rPr>
              <a:t>8</a:t>
            </a:r>
            <a:r>
              <a:rPr lang="en-US" altLang="en-US" sz="2000" b="1" dirty="0">
                <a:sym typeface="Wingdings" panose="05000000000000000000" pitchFamily="2" charset="2"/>
              </a:rPr>
              <a:t> plays (</a:t>
            </a:r>
            <a:r>
              <a:rPr lang="en-US" altLang="en-US" sz="2000" b="1" dirty="0">
                <a:latin typeface="Arial" panose="020B0604020202020204" pitchFamily="34" charset="0"/>
                <a:cs typeface="Arial" panose="020B0604020202020204" pitchFamily="34" charset="0"/>
                <a:sym typeface="Wingdings" panose="05000000000000000000" pitchFamily="2" charset="2"/>
              </a:rPr>
              <a:t>10</a:t>
            </a:r>
            <a:r>
              <a:rPr lang="en-US" altLang="en-US" sz="2000" b="1" dirty="0">
                <a:sym typeface="Wingdings" panose="05000000000000000000" pitchFamily="2" charset="2"/>
              </a:rPr>
              <a:t> for </a:t>
            </a:r>
            <a:r>
              <a:rPr lang="en-US" altLang="en-US" sz="2000" b="1" dirty="0" smtClean="0">
                <a:sym typeface="Wingdings" panose="05000000000000000000" pitchFamily="2" charset="2"/>
              </a:rPr>
              <a:t>8U)</a:t>
            </a:r>
            <a:endParaRPr lang="en-US" altLang="en-US" sz="2000" b="1" dirty="0">
              <a:sym typeface="Wingdings" panose="05000000000000000000" pitchFamily="2" charset="2"/>
            </a:endParaRPr>
          </a:p>
          <a:p>
            <a:pPr lvl="1" eaLnBrk="1" hangingPunct="1">
              <a:spcAft>
                <a:spcPts val="300"/>
              </a:spcAft>
              <a:defRPr/>
            </a:pPr>
            <a:r>
              <a:rPr lang="en-US" altLang="en-US" sz="2000" b="1" dirty="0">
                <a:latin typeface="Arial" panose="020B0604020202020204" pitchFamily="34" charset="0"/>
                <a:cs typeface="Arial" panose="020B0604020202020204" pitchFamily="34" charset="0"/>
                <a:sym typeface="Wingdings" panose="05000000000000000000" pitchFamily="2" charset="2"/>
              </a:rPr>
              <a:t>31</a:t>
            </a:r>
            <a:r>
              <a:rPr lang="en-US" altLang="en-US" sz="2000" b="1" dirty="0">
                <a:sym typeface="Wingdings" panose="05000000000000000000" pitchFamily="2" charset="2"/>
              </a:rPr>
              <a:t> – </a:t>
            </a:r>
            <a:r>
              <a:rPr lang="en-US" altLang="en-US" sz="2000" b="1" dirty="0">
                <a:latin typeface="Arial" panose="020B0604020202020204" pitchFamily="34" charset="0"/>
                <a:cs typeface="Arial" panose="020B0604020202020204" pitchFamily="34" charset="0"/>
                <a:sym typeface="Wingdings" panose="05000000000000000000" pitchFamily="2" charset="2"/>
              </a:rPr>
              <a:t>35</a:t>
            </a:r>
            <a:r>
              <a:rPr lang="en-US" altLang="en-US" sz="2000" b="1" dirty="0">
                <a:sym typeface="Wingdings" panose="05000000000000000000" pitchFamily="2" charset="2"/>
              </a:rPr>
              <a:t> players  </a:t>
            </a:r>
            <a:r>
              <a:rPr lang="en-US" altLang="en-US" sz="2000" b="1" dirty="0">
                <a:latin typeface="Arial" panose="020B0604020202020204" pitchFamily="34" charset="0"/>
                <a:cs typeface="Arial" panose="020B0604020202020204" pitchFamily="34" charset="0"/>
                <a:sym typeface="Wingdings" panose="05000000000000000000" pitchFamily="2" charset="2"/>
              </a:rPr>
              <a:t>6</a:t>
            </a:r>
            <a:r>
              <a:rPr lang="en-US" altLang="en-US" sz="2000" b="1" dirty="0">
                <a:sym typeface="Wingdings" panose="05000000000000000000" pitchFamily="2" charset="2"/>
              </a:rPr>
              <a:t> plays (</a:t>
            </a:r>
            <a:r>
              <a:rPr lang="en-US" altLang="en-US" sz="2000" b="1" dirty="0">
                <a:latin typeface="Arial" panose="020B0604020202020204" pitchFamily="34" charset="0"/>
                <a:cs typeface="Arial" panose="020B0604020202020204" pitchFamily="34" charset="0"/>
                <a:sym typeface="Wingdings" panose="05000000000000000000" pitchFamily="2" charset="2"/>
              </a:rPr>
              <a:t>8</a:t>
            </a:r>
            <a:r>
              <a:rPr lang="en-US" altLang="en-US" sz="2000" b="1" dirty="0">
                <a:sym typeface="Wingdings" panose="05000000000000000000" pitchFamily="2" charset="2"/>
              </a:rPr>
              <a:t> for </a:t>
            </a:r>
            <a:r>
              <a:rPr lang="en-US" altLang="en-US" sz="2000" b="1" dirty="0" smtClean="0">
                <a:sym typeface="Wingdings" panose="05000000000000000000" pitchFamily="2" charset="2"/>
              </a:rPr>
              <a:t>8U)</a:t>
            </a:r>
            <a:endParaRPr lang="en-US" altLang="en-US" sz="2000" b="1" dirty="0">
              <a:sym typeface="Wingdings" panose="05000000000000000000" pitchFamily="2" charset="2"/>
            </a:endParaRPr>
          </a:p>
          <a:p>
            <a:pPr lvl="1" eaLnBrk="1" hangingPunct="1">
              <a:spcAft>
                <a:spcPts val="300"/>
              </a:spcAft>
              <a:defRPr/>
            </a:pPr>
            <a:r>
              <a:rPr lang="en-US" altLang="en-US" sz="2000" b="1" dirty="0">
                <a:sym typeface="Wingdings" panose="05000000000000000000" pitchFamily="2" charset="2"/>
              </a:rPr>
              <a:t>Flag  All players receive </a:t>
            </a:r>
            <a:r>
              <a:rPr lang="en-US" altLang="en-US" sz="2000" b="1" dirty="0">
                <a:latin typeface="Arial" panose="020B0604020202020204" pitchFamily="34" charset="0"/>
                <a:cs typeface="Arial" panose="020B0604020202020204" pitchFamily="34" charset="0"/>
                <a:sym typeface="Wingdings" panose="05000000000000000000" pitchFamily="2" charset="2"/>
              </a:rPr>
              <a:t>10</a:t>
            </a:r>
            <a:r>
              <a:rPr lang="en-US" altLang="en-US" sz="2000" b="1" dirty="0">
                <a:sym typeface="Wingdings" panose="05000000000000000000" pitchFamily="2" charset="2"/>
              </a:rPr>
              <a:t> plays</a:t>
            </a:r>
          </a:p>
          <a:p>
            <a:pPr marL="323850" lvl="1" indent="0" eaLnBrk="1" hangingPunct="1">
              <a:spcAft>
                <a:spcPts val="300"/>
              </a:spcAft>
              <a:buFont typeface="Wingdings 2" panose="05020102010507070707" pitchFamily="18" charset="2"/>
              <a:buNone/>
              <a:defRPr/>
            </a:pPr>
            <a:endParaRPr lang="en-US" altLang="en-US" sz="2000" b="1" dirty="0">
              <a:sym typeface="Wingdings" panose="05000000000000000000" pitchFamily="2" charset="2"/>
            </a:endParaRPr>
          </a:p>
          <a:p>
            <a:pPr eaLnBrk="1" hangingPunct="1">
              <a:spcAft>
                <a:spcPts val="300"/>
              </a:spcAft>
              <a:defRPr/>
            </a:pPr>
            <a:r>
              <a:rPr lang="en-US" altLang="en-US" sz="2000" b="1" dirty="0"/>
              <a:t>MPR must be met for all players by the end of the 3</a:t>
            </a:r>
            <a:r>
              <a:rPr lang="en-US" altLang="en-US" sz="2000" b="1" baseline="30000" dirty="0"/>
              <a:t>rd</a:t>
            </a:r>
            <a:r>
              <a:rPr lang="en-US" altLang="en-US" sz="2000" b="1" dirty="0"/>
              <a:t> quarter – otherwise, player(s) </a:t>
            </a:r>
            <a:r>
              <a:rPr lang="en-US" altLang="en-US" sz="2000" b="1" u="sng" dirty="0">
                <a:solidFill>
                  <a:srgbClr val="002060"/>
                </a:solidFill>
              </a:rPr>
              <a:t>must enter the game at the start of the 4</a:t>
            </a:r>
            <a:r>
              <a:rPr lang="en-US" altLang="en-US" sz="2000" b="1" u="sng" baseline="30000" dirty="0">
                <a:solidFill>
                  <a:srgbClr val="002060"/>
                </a:solidFill>
              </a:rPr>
              <a:t>th</a:t>
            </a:r>
            <a:r>
              <a:rPr lang="en-US" altLang="en-US" sz="2000" b="1" u="sng" dirty="0">
                <a:solidFill>
                  <a:srgbClr val="002060"/>
                </a:solidFill>
              </a:rPr>
              <a:t> quarter and remain in game</a:t>
            </a:r>
            <a:r>
              <a:rPr lang="en-US" altLang="en-US" sz="2000" b="1" dirty="0">
                <a:solidFill>
                  <a:srgbClr val="002060"/>
                </a:solidFill>
              </a:rPr>
              <a:t> until MPR is met.</a:t>
            </a:r>
            <a:endParaRPr lang="en-US" altLang="en-US" sz="2000" b="1" dirty="0">
              <a:solidFill>
                <a:srgbClr val="002060"/>
              </a:solidFill>
              <a:sym typeface="Wingdings" panose="05000000000000000000" pitchFamily="2" charset="2"/>
            </a:endParaRPr>
          </a:p>
        </p:txBody>
      </p:sp>
    </p:spTree>
  </p:cSld>
  <p:clrMapOvr>
    <a:masterClrMapping/>
  </p:clrMapOvr>
  <p:transition>
    <p:cover dir="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57250"/>
          </a:xfrm>
        </p:spPr>
        <p:txBody>
          <a:bodyPr>
            <a:normAutofit fontScale="90000"/>
          </a:bodyPr>
          <a:lstStyle/>
          <a:p>
            <a:pPr algn="ctr">
              <a:defRPr/>
            </a:pPr>
            <a:r>
              <a:rPr lang="en-US" dirty="0"/>
              <a:t>What plays count toward MPR?</a:t>
            </a:r>
            <a:endParaRPr lang="en-US" sz="2400" dirty="0"/>
          </a:p>
        </p:txBody>
      </p:sp>
      <p:sp>
        <p:nvSpPr>
          <p:cNvPr id="3" name="Content Placeholder 2"/>
          <p:cNvSpPr>
            <a:spLocks noGrp="1"/>
          </p:cNvSpPr>
          <p:nvPr>
            <p:ph idx="1"/>
          </p:nvPr>
        </p:nvSpPr>
        <p:spPr>
          <a:xfrm>
            <a:off x="914400" y="1047750"/>
            <a:ext cx="7656513" cy="3733800"/>
          </a:xfrm>
        </p:spPr>
        <p:txBody>
          <a:bodyPr>
            <a:normAutofit fontScale="92500" lnSpcReduction="20000"/>
          </a:bodyPr>
          <a:lstStyle/>
          <a:p>
            <a:pPr marL="0" indent="0">
              <a:buFont typeface="Wingdings 2" panose="05020102010507070707" pitchFamily="18" charset="2"/>
              <a:buNone/>
              <a:defRPr/>
            </a:pPr>
            <a:endParaRPr lang="en-US" sz="2100" b="1" dirty="0"/>
          </a:p>
          <a:p>
            <a:pPr eaLnBrk="1" hangingPunct="1">
              <a:spcAft>
                <a:spcPts val="300"/>
              </a:spcAft>
              <a:defRPr/>
            </a:pPr>
            <a:r>
              <a:rPr lang="en-US" sz="1600" b="1" dirty="0"/>
              <a:t>The plays must be from the line of scrimmage. </a:t>
            </a:r>
            <a:endParaRPr lang="en-US" sz="1600" b="1" dirty="0" smtClean="0"/>
          </a:p>
          <a:p>
            <a:pPr eaLnBrk="1" hangingPunct="1">
              <a:spcAft>
                <a:spcPts val="300"/>
              </a:spcAft>
              <a:defRPr/>
            </a:pPr>
            <a:endParaRPr lang="en-US" sz="1600" b="1" dirty="0"/>
          </a:p>
          <a:p>
            <a:pPr eaLnBrk="1" hangingPunct="1">
              <a:spcAft>
                <a:spcPts val="300"/>
              </a:spcAft>
              <a:defRPr/>
            </a:pPr>
            <a:r>
              <a:rPr lang="en-US" sz="1600" b="1" dirty="0"/>
              <a:t>All players shall be provided their mandatory plays by participation in “active” plays, without the intent to minimize the action or integrity of the plays. </a:t>
            </a:r>
            <a:endParaRPr lang="en-US" sz="1600" b="1" dirty="0" smtClean="0"/>
          </a:p>
          <a:p>
            <a:pPr eaLnBrk="1" hangingPunct="1">
              <a:spcAft>
                <a:spcPts val="300"/>
              </a:spcAft>
              <a:defRPr/>
            </a:pPr>
            <a:endParaRPr lang="en-US" sz="1600" b="1" dirty="0"/>
          </a:p>
          <a:p>
            <a:pPr eaLnBrk="1" hangingPunct="1">
              <a:spcAft>
                <a:spcPts val="300"/>
              </a:spcAft>
              <a:defRPr/>
            </a:pPr>
            <a:r>
              <a:rPr lang="en-US" sz="1600" b="1" dirty="0"/>
              <a:t>Plays such as, but not limited to, having the center snap the ball to the quarterback, and then the quarterback fall to the ground, while substitutes are playing the other positions, shall NOT be considered as active plays</a:t>
            </a:r>
            <a:r>
              <a:rPr lang="en-US" sz="1600" b="1" dirty="0" smtClean="0"/>
              <a:t>.</a:t>
            </a:r>
          </a:p>
          <a:p>
            <a:pPr eaLnBrk="1" hangingPunct="1">
              <a:spcAft>
                <a:spcPts val="300"/>
              </a:spcAft>
              <a:defRPr/>
            </a:pPr>
            <a:endParaRPr lang="en-US" sz="1600" b="1" dirty="0">
              <a:solidFill>
                <a:srgbClr val="002060"/>
              </a:solidFill>
            </a:endParaRPr>
          </a:p>
          <a:p>
            <a:pPr eaLnBrk="1" hangingPunct="1">
              <a:spcAft>
                <a:spcPts val="300"/>
              </a:spcAft>
              <a:defRPr/>
            </a:pPr>
            <a:r>
              <a:rPr lang="en-US" altLang="en-US" sz="1600" b="1" dirty="0">
                <a:solidFill>
                  <a:srgbClr val="002060"/>
                </a:solidFill>
              </a:rPr>
              <a:t>The following do not count toward MPR:</a:t>
            </a:r>
          </a:p>
          <a:p>
            <a:pPr lvl="1" eaLnBrk="1" hangingPunct="1">
              <a:spcAft>
                <a:spcPts val="300"/>
              </a:spcAft>
              <a:defRPr/>
            </a:pPr>
            <a:r>
              <a:rPr lang="en-US" altLang="en-US" sz="1600" b="1" dirty="0"/>
              <a:t>Kickoffs, extra points, and free kicks</a:t>
            </a:r>
          </a:p>
          <a:p>
            <a:pPr lvl="1" eaLnBrk="1" hangingPunct="1">
              <a:spcAft>
                <a:spcPts val="300"/>
              </a:spcAft>
              <a:defRPr/>
            </a:pPr>
            <a:r>
              <a:rPr lang="en-US" altLang="en-US" sz="1600" b="1" dirty="0"/>
              <a:t>Plays that </a:t>
            </a:r>
            <a:r>
              <a:rPr lang="en-US" sz="1600" b="1" dirty="0"/>
              <a:t>result in a penalty which causes the down to be replayed</a:t>
            </a:r>
            <a:endParaRPr lang="en-US" altLang="en-US" sz="1600" b="1" dirty="0"/>
          </a:p>
          <a:p>
            <a:pPr lvl="1" eaLnBrk="1" hangingPunct="1">
              <a:spcAft>
                <a:spcPts val="300"/>
              </a:spcAft>
              <a:defRPr/>
            </a:pPr>
            <a:r>
              <a:rPr lang="en-US" altLang="en-US" sz="1600" b="1" dirty="0"/>
              <a:t>QB takes a knee or intentionally spikes the ball</a:t>
            </a:r>
          </a:p>
          <a:p>
            <a:pPr>
              <a:defRPr/>
            </a:pPr>
            <a:endParaRPr lang="en-US" sz="1800" dirty="0">
              <a:solidFill>
                <a:schemeClr val="bg2">
                  <a:lumMod val="25000"/>
                </a:schemeClr>
              </a:solidFill>
            </a:endParaRPr>
          </a:p>
        </p:txBody>
      </p:sp>
    </p:spTree>
  </p:cSld>
  <p:clrMapOvr>
    <a:masterClrMapping/>
  </p:clrMapOvr>
  <p:transition>
    <p:cover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600" dirty="0" smtClean="0"/>
              <a:t>FAILURE  TO ADHERE </a:t>
            </a:r>
            <a:r>
              <a:rPr lang="en-US" sz="3600" dirty="0"/>
              <a:t>to MPR</a:t>
            </a:r>
          </a:p>
        </p:txBody>
      </p:sp>
      <p:sp>
        <p:nvSpPr>
          <p:cNvPr id="115715" name="Content Placeholder 2"/>
          <p:cNvSpPr>
            <a:spLocks noGrp="1"/>
          </p:cNvSpPr>
          <p:nvPr>
            <p:ph idx="1"/>
          </p:nvPr>
        </p:nvSpPr>
        <p:spPr>
          <a:xfrm>
            <a:off x="533400" y="1333500"/>
            <a:ext cx="7989888" cy="3810000"/>
          </a:xfrm>
        </p:spPr>
        <p:txBody>
          <a:bodyPr>
            <a:normAutofit fontScale="92500" lnSpcReduction="20000"/>
          </a:bodyPr>
          <a:lstStyle/>
          <a:p>
            <a:r>
              <a:rPr lang="en-US" altLang="en-US" sz="2400" b="1" dirty="0"/>
              <a:t>Failure to adhere to MPR requirements will result in:</a:t>
            </a:r>
          </a:p>
          <a:p>
            <a:pPr lvl="1"/>
            <a:r>
              <a:rPr lang="en-US" altLang="en-US" sz="2400" b="1" dirty="0">
                <a:solidFill>
                  <a:srgbClr val="FF0000"/>
                </a:solidFill>
              </a:rPr>
              <a:t>Minimum fine of $200 plus forfeiture of game</a:t>
            </a:r>
            <a:r>
              <a:rPr lang="en-US" altLang="en-US" sz="2400" b="1" dirty="0" smtClean="0">
                <a:solidFill>
                  <a:srgbClr val="FF0000"/>
                </a:solidFill>
              </a:rPr>
              <a:t>.</a:t>
            </a:r>
          </a:p>
          <a:p>
            <a:pPr lvl="1">
              <a:buNone/>
            </a:pPr>
            <a:endParaRPr lang="en-US" altLang="en-US" sz="2400" b="1" dirty="0"/>
          </a:p>
          <a:p>
            <a:pPr lvl="1"/>
            <a:r>
              <a:rPr lang="en-US" altLang="en-US" sz="2400" b="1" dirty="0"/>
              <a:t>The Coach will receive probation for one year</a:t>
            </a:r>
          </a:p>
          <a:p>
            <a:pPr lvl="2"/>
            <a:r>
              <a:rPr lang="en-US" altLang="en-US" sz="2200" b="1" dirty="0">
                <a:solidFill>
                  <a:srgbClr val="FF0000"/>
                </a:solidFill>
              </a:rPr>
              <a:t>If violation found to be intentional, coach will also be suspended from games/practices for </a:t>
            </a:r>
            <a:r>
              <a:rPr lang="en-US" altLang="en-US" sz="2200" b="1" dirty="0">
                <a:solidFill>
                  <a:srgbClr val="FF0000"/>
                </a:solidFill>
                <a:latin typeface="Arial" panose="020B0604020202020204" pitchFamily="34" charset="0"/>
                <a:cs typeface="Arial" panose="020B0604020202020204" pitchFamily="34" charset="0"/>
              </a:rPr>
              <a:t>1</a:t>
            </a:r>
            <a:r>
              <a:rPr lang="en-US" altLang="en-US" sz="2200" b="1" dirty="0">
                <a:solidFill>
                  <a:srgbClr val="FF0000"/>
                </a:solidFill>
              </a:rPr>
              <a:t> week</a:t>
            </a:r>
            <a:r>
              <a:rPr lang="en-US" altLang="en-US" sz="2200" b="1" dirty="0" smtClean="0">
                <a:solidFill>
                  <a:srgbClr val="FF0000"/>
                </a:solidFill>
              </a:rPr>
              <a:t>.</a:t>
            </a:r>
          </a:p>
          <a:p>
            <a:pPr lvl="2"/>
            <a:endParaRPr lang="en-US" altLang="en-US" sz="2200" b="1" dirty="0"/>
          </a:p>
          <a:p>
            <a:pPr lvl="1"/>
            <a:r>
              <a:rPr lang="en-US" altLang="en-US" sz="2400" b="1" dirty="0">
                <a:solidFill>
                  <a:srgbClr val="FFFF00"/>
                </a:solidFill>
              </a:rPr>
              <a:t>A player denied his required number of plays will start the next game and receive double the number of mandatory plays in that game. Failure to comply with this provision will be deemed a second violation.</a:t>
            </a:r>
          </a:p>
        </p:txBody>
      </p:sp>
    </p:spTree>
  </p:cSld>
  <p:clrMapOvr>
    <a:masterClrMapping/>
  </p:clrMapOvr>
  <p:transition>
    <p:blinds/>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a:t>MPR: Statisticians</a:t>
            </a:r>
          </a:p>
        </p:txBody>
      </p:sp>
      <p:sp>
        <p:nvSpPr>
          <p:cNvPr id="116739" name="Rectangle 3"/>
          <p:cNvSpPr>
            <a:spLocks noGrp="1" noChangeArrowheads="1"/>
          </p:cNvSpPr>
          <p:nvPr>
            <p:ph idx="1"/>
          </p:nvPr>
        </p:nvSpPr>
        <p:spPr/>
        <p:txBody>
          <a:bodyPr>
            <a:normAutofit fontScale="85000" lnSpcReduction="10000"/>
          </a:bodyPr>
          <a:lstStyle/>
          <a:p>
            <a:pPr eaLnBrk="1" hangingPunct="1">
              <a:spcBef>
                <a:spcPct val="0"/>
              </a:spcBef>
            </a:pPr>
            <a:r>
              <a:rPr lang="en-US" altLang="en-US" sz="1800" b="1" dirty="0"/>
              <a:t>Each team will provide at game time a numerically listed statistician form including starting offense and defense, and player’s jersey number</a:t>
            </a:r>
            <a:r>
              <a:rPr lang="en-US" altLang="en-US" sz="1800" b="1" dirty="0" smtClean="0"/>
              <a:t>.</a:t>
            </a:r>
          </a:p>
          <a:p>
            <a:pPr eaLnBrk="1" hangingPunct="1">
              <a:spcBef>
                <a:spcPct val="0"/>
              </a:spcBef>
            </a:pPr>
            <a:endParaRPr lang="en-US" altLang="en-US" sz="1800" b="1" dirty="0" smtClean="0"/>
          </a:p>
          <a:p>
            <a:pPr eaLnBrk="1" hangingPunct="1">
              <a:spcBef>
                <a:spcPct val="0"/>
              </a:spcBef>
            </a:pPr>
            <a:r>
              <a:rPr lang="en-US" altLang="en-US" sz="1800" b="1" dirty="0" smtClean="0"/>
              <a:t>Home </a:t>
            </a:r>
            <a:r>
              <a:rPr lang="en-US" altLang="en-US" sz="1800" b="1" dirty="0"/>
              <a:t>team statistician records minimum plays for the visiting team on the visitor side of the field.  Visiting team statistician records the minimum plays for the home team players on the home side of the field.  There should be a spotter for each statistician</a:t>
            </a:r>
            <a:r>
              <a:rPr lang="en-US" altLang="en-US" sz="1800" b="1" dirty="0" smtClean="0"/>
              <a:t>.</a:t>
            </a:r>
          </a:p>
          <a:p>
            <a:pPr eaLnBrk="1" hangingPunct="1">
              <a:spcBef>
                <a:spcPct val="0"/>
              </a:spcBef>
            </a:pPr>
            <a:endParaRPr lang="en-US" altLang="en-US" sz="1800" b="1" dirty="0" smtClean="0"/>
          </a:p>
          <a:p>
            <a:pPr eaLnBrk="1" hangingPunct="1">
              <a:spcBef>
                <a:spcPct val="0"/>
              </a:spcBef>
            </a:pPr>
            <a:r>
              <a:rPr lang="en-US" altLang="en-US" sz="1800" b="1" dirty="0" smtClean="0">
                <a:solidFill>
                  <a:srgbClr val="FF0000"/>
                </a:solidFill>
              </a:rPr>
              <a:t>At </a:t>
            </a:r>
            <a:r>
              <a:rPr lang="en-US" altLang="en-US" sz="1800" b="1" dirty="0">
                <a:solidFill>
                  <a:srgbClr val="FF0000"/>
                </a:solidFill>
              </a:rPr>
              <a:t>half-time, </a:t>
            </a:r>
            <a:r>
              <a:rPr lang="en-US" altLang="en-US" sz="1800" b="1" dirty="0"/>
              <a:t>Game Commissioner should request the statistician count of players who have not completed their MPR and inform the respective head coach. Repeat at the end of the 3rd quarter (if necessary</a:t>
            </a:r>
            <a:r>
              <a:rPr lang="en-US" altLang="en-US" sz="1800" b="1" dirty="0" smtClean="0"/>
              <a:t>).</a:t>
            </a:r>
          </a:p>
          <a:p>
            <a:pPr eaLnBrk="1" hangingPunct="1">
              <a:spcBef>
                <a:spcPct val="0"/>
              </a:spcBef>
            </a:pPr>
            <a:endParaRPr lang="en-US" altLang="en-US" sz="1800" b="1" dirty="0" smtClean="0"/>
          </a:p>
          <a:p>
            <a:pPr eaLnBrk="1" hangingPunct="1">
              <a:spcBef>
                <a:spcPct val="0"/>
              </a:spcBef>
            </a:pPr>
            <a:r>
              <a:rPr lang="en-US" altLang="en-US" sz="1800" b="1" dirty="0" smtClean="0">
                <a:solidFill>
                  <a:srgbClr val="FFFF00"/>
                </a:solidFill>
              </a:rPr>
              <a:t>Notify </a:t>
            </a:r>
            <a:r>
              <a:rPr lang="en-US" altLang="en-US" sz="1800" b="1" dirty="0">
                <a:solidFill>
                  <a:srgbClr val="FFFF00"/>
                </a:solidFill>
              </a:rPr>
              <a:t>each head coach when all of his players have completed the minimum play requirements. </a:t>
            </a:r>
            <a:endParaRPr lang="en-US" altLang="en-US" sz="1800" b="1" dirty="0" smtClean="0">
              <a:solidFill>
                <a:srgbClr val="FFFF00"/>
              </a:solidFill>
            </a:endParaRPr>
          </a:p>
          <a:p>
            <a:pPr eaLnBrk="1" hangingPunct="1">
              <a:spcBef>
                <a:spcPct val="0"/>
              </a:spcBef>
            </a:pPr>
            <a:endParaRPr lang="en-US" altLang="en-US" sz="1800" b="1" dirty="0" smtClean="0">
              <a:solidFill>
                <a:srgbClr val="FFFF00"/>
              </a:solidFill>
            </a:endParaRPr>
          </a:p>
          <a:p>
            <a:pPr eaLnBrk="1" hangingPunct="1">
              <a:spcBef>
                <a:spcPct val="0"/>
              </a:spcBef>
            </a:pPr>
            <a:r>
              <a:rPr lang="en-US" altLang="en-US" sz="1800" b="1" dirty="0" smtClean="0">
                <a:solidFill>
                  <a:srgbClr val="FFFF00"/>
                </a:solidFill>
              </a:rPr>
              <a:t>Statistician </a:t>
            </a:r>
            <a:r>
              <a:rPr lang="en-US" altLang="en-US" sz="1800" b="1" dirty="0">
                <a:solidFill>
                  <a:srgbClr val="FFFF00"/>
                </a:solidFill>
              </a:rPr>
              <a:t>must sign and date the Statistician Form.</a:t>
            </a:r>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3200" dirty="0"/>
              <a:t>AGENDA</a:t>
            </a:r>
          </a:p>
        </p:txBody>
      </p:sp>
      <p:sp>
        <p:nvSpPr>
          <p:cNvPr id="21507" name="Content Placeholder 2"/>
          <p:cNvSpPr>
            <a:spLocks noGrp="1"/>
          </p:cNvSpPr>
          <p:nvPr>
            <p:ph idx="1"/>
          </p:nvPr>
        </p:nvSpPr>
        <p:spPr>
          <a:xfrm>
            <a:off x="457200" y="1276350"/>
            <a:ext cx="8229600" cy="3581400"/>
          </a:xfrm>
        </p:spPr>
        <p:txBody>
          <a:bodyPr>
            <a:normAutofit fontScale="85000" lnSpcReduction="10000"/>
          </a:bodyPr>
          <a:lstStyle/>
          <a:p>
            <a:pPr eaLnBrk="1" hangingPunct="1">
              <a:spcBef>
                <a:spcPct val="50000"/>
              </a:spcBef>
            </a:pPr>
            <a:r>
              <a:rPr lang="en-US" altLang="en-US" sz="1800" b="1" dirty="0">
                <a:solidFill>
                  <a:srgbClr val="002060"/>
                </a:solidFill>
              </a:rPr>
              <a:t>Unit 1: </a:t>
            </a:r>
            <a:r>
              <a:rPr lang="en-US" altLang="en-US" sz="1800" b="1" dirty="0">
                <a:solidFill>
                  <a:schemeClr val="tx1">
                    <a:lumMod val="75000"/>
                  </a:schemeClr>
                </a:solidFill>
              </a:rPr>
              <a:t>Pop Warner </a:t>
            </a:r>
            <a:r>
              <a:rPr lang="en-US" altLang="en-US" sz="1800" b="1" dirty="0" smtClean="0">
                <a:solidFill>
                  <a:schemeClr val="tx1">
                    <a:lumMod val="75000"/>
                  </a:schemeClr>
                </a:solidFill>
              </a:rPr>
              <a:t>Overview</a:t>
            </a:r>
          </a:p>
          <a:p>
            <a:pPr eaLnBrk="1" hangingPunct="1">
              <a:spcBef>
                <a:spcPct val="50000"/>
              </a:spcBef>
            </a:pPr>
            <a:endParaRPr lang="en-US" altLang="en-US" sz="1800" b="1" dirty="0">
              <a:solidFill>
                <a:schemeClr val="tx1">
                  <a:lumMod val="75000"/>
                </a:schemeClr>
              </a:solidFill>
            </a:endParaRPr>
          </a:p>
          <a:p>
            <a:pPr eaLnBrk="1" hangingPunct="1">
              <a:spcBef>
                <a:spcPct val="50000"/>
              </a:spcBef>
            </a:pPr>
            <a:r>
              <a:rPr lang="en-US" altLang="en-US" sz="1800" b="1" dirty="0">
                <a:solidFill>
                  <a:srgbClr val="002060"/>
                </a:solidFill>
              </a:rPr>
              <a:t>Unit 2: </a:t>
            </a:r>
            <a:r>
              <a:rPr lang="en-US" altLang="en-US" sz="1800" b="1" dirty="0">
                <a:solidFill>
                  <a:schemeClr val="tx1">
                    <a:lumMod val="75000"/>
                  </a:schemeClr>
                </a:solidFill>
              </a:rPr>
              <a:t>Your </a:t>
            </a:r>
            <a:r>
              <a:rPr lang="en-US" altLang="en-US" sz="1800" b="1" dirty="0" smtClean="0">
                <a:solidFill>
                  <a:schemeClr val="tx1">
                    <a:lumMod val="75000"/>
                  </a:schemeClr>
                </a:solidFill>
              </a:rPr>
              <a:t>Association</a:t>
            </a:r>
          </a:p>
          <a:p>
            <a:pPr eaLnBrk="1" hangingPunct="1">
              <a:spcBef>
                <a:spcPct val="50000"/>
              </a:spcBef>
            </a:pPr>
            <a:endParaRPr lang="en-US" altLang="en-US" sz="1800" b="1" dirty="0">
              <a:solidFill>
                <a:schemeClr val="tx1">
                  <a:lumMod val="75000"/>
                </a:schemeClr>
              </a:solidFill>
            </a:endParaRPr>
          </a:p>
          <a:p>
            <a:pPr eaLnBrk="1" hangingPunct="1">
              <a:spcBef>
                <a:spcPct val="50000"/>
              </a:spcBef>
            </a:pPr>
            <a:r>
              <a:rPr lang="en-US" altLang="en-US" sz="1800" b="1" dirty="0">
                <a:solidFill>
                  <a:srgbClr val="002060"/>
                </a:solidFill>
              </a:rPr>
              <a:t>Unit 3: </a:t>
            </a:r>
            <a:r>
              <a:rPr lang="en-US" altLang="en-US" sz="1800" b="1" dirty="0">
                <a:solidFill>
                  <a:schemeClr val="tx1">
                    <a:lumMod val="75000"/>
                  </a:schemeClr>
                </a:solidFill>
              </a:rPr>
              <a:t>Risk </a:t>
            </a:r>
            <a:r>
              <a:rPr lang="en-US" altLang="en-US" sz="1800" b="1" dirty="0" smtClean="0">
                <a:solidFill>
                  <a:schemeClr val="tx1">
                    <a:lumMod val="75000"/>
                  </a:schemeClr>
                </a:solidFill>
              </a:rPr>
              <a:t>Management</a:t>
            </a:r>
          </a:p>
          <a:p>
            <a:pPr eaLnBrk="1" hangingPunct="1">
              <a:spcBef>
                <a:spcPct val="50000"/>
              </a:spcBef>
            </a:pPr>
            <a:endParaRPr lang="en-US" altLang="en-US" sz="1800" b="1" dirty="0">
              <a:solidFill>
                <a:schemeClr val="tx1">
                  <a:lumMod val="75000"/>
                </a:schemeClr>
              </a:solidFill>
            </a:endParaRPr>
          </a:p>
          <a:p>
            <a:pPr eaLnBrk="1" hangingPunct="1">
              <a:spcBef>
                <a:spcPct val="50000"/>
              </a:spcBef>
            </a:pPr>
            <a:r>
              <a:rPr lang="en-US" altLang="en-US" sz="1800" b="1" dirty="0">
                <a:solidFill>
                  <a:srgbClr val="002060"/>
                </a:solidFill>
              </a:rPr>
              <a:t>Unit 4: </a:t>
            </a:r>
            <a:r>
              <a:rPr lang="en-US" altLang="en-US" sz="1800" b="1" dirty="0">
                <a:solidFill>
                  <a:schemeClr val="tx1">
                    <a:lumMod val="75000"/>
                  </a:schemeClr>
                </a:solidFill>
              </a:rPr>
              <a:t>Game Day </a:t>
            </a:r>
            <a:r>
              <a:rPr lang="en-US" altLang="en-US" sz="1800" b="1" dirty="0" smtClean="0">
                <a:solidFill>
                  <a:schemeClr val="tx1">
                    <a:lumMod val="75000"/>
                  </a:schemeClr>
                </a:solidFill>
              </a:rPr>
              <a:t>Procedures</a:t>
            </a:r>
          </a:p>
          <a:p>
            <a:pPr eaLnBrk="1" hangingPunct="1">
              <a:spcBef>
                <a:spcPct val="50000"/>
              </a:spcBef>
            </a:pPr>
            <a:endParaRPr lang="en-US" altLang="en-US" sz="1800" b="1" dirty="0">
              <a:solidFill>
                <a:schemeClr val="tx1">
                  <a:lumMod val="75000"/>
                </a:schemeClr>
              </a:solidFill>
            </a:endParaRPr>
          </a:p>
          <a:p>
            <a:pPr eaLnBrk="1" hangingPunct="1">
              <a:spcBef>
                <a:spcPct val="50000"/>
              </a:spcBef>
            </a:pPr>
            <a:r>
              <a:rPr lang="en-US" altLang="en-US" sz="1800" b="1" dirty="0">
                <a:solidFill>
                  <a:srgbClr val="002060"/>
                </a:solidFill>
              </a:rPr>
              <a:t>Unit 5: </a:t>
            </a:r>
            <a:r>
              <a:rPr lang="en-US" altLang="en-US" sz="1800" b="1" dirty="0">
                <a:solidFill>
                  <a:schemeClr val="tx1">
                    <a:lumMod val="75000"/>
                  </a:schemeClr>
                </a:solidFill>
              </a:rPr>
              <a:t>Keeping Youth Sports </a:t>
            </a:r>
            <a:r>
              <a:rPr lang="en-US" altLang="en-US" sz="1800" b="1" dirty="0" smtClean="0">
                <a:solidFill>
                  <a:schemeClr val="tx1">
                    <a:lumMod val="75000"/>
                  </a:schemeClr>
                </a:solidFill>
              </a:rPr>
              <a:t>Fun</a:t>
            </a:r>
          </a:p>
          <a:p>
            <a:pPr eaLnBrk="1" hangingPunct="1">
              <a:spcBef>
                <a:spcPct val="50000"/>
              </a:spcBef>
            </a:pPr>
            <a:endParaRPr lang="en-US" altLang="en-US" sz="1800" b="1" dirty="0">
              <a:solidFill>
                <a:schemeClr val="tx1">
                  <a:lumMod val="75000"/>
                </a:schemeClr>
              </a:solidFill>
            </a:endParaRPr>
          </a:p>
          <a:p>
            <a:pPr eaLnBrk="1" hangingPunct="1">
              <a:spcBef>
                <a:spcPct val="50000"/>
              </a:spcBef>
            </a:pPr>
            <a:r>
              <a:rPr lang="en-US" altLang="en-US" sz="1800" b="1" dirty="0">
                <a:solidFill>
                  <a:srgbClr val="002060"/>
                </a:solidFill>
              </a:rPr>
              <a:t>Closing Remarks and Questions</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wipe(down)">
                                      <p:cBhvr>
                                        <p:cTn id="12" dur="500"/>
                                        <p:tgtEl>
                                          <p:spTgt spid="215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07">
                                            <p:txEl>
                                              <p:pRg st="4" end="4"/>
                                            </p:txEl>
                                          </p:spTgt>
                                        </p:tgtEl>
                                        <p:attrNameLst>
                                          <p:attrName>style.visibility</p:attrName>
                                        </p:attrNameLst>
                                      </p:cBhvr>
                                      <p:to>
                                        <p:strVal val="visible"/>
                                      </p:to>
                                    </p:set>
                                    <p:animEffect transition="in" filter="wipe(down)">
                                      <p:cBhvr>
                                        <p:cTn id="17" dur="500"/>
                                        <p:tgtEl>
                                          <p:spTgt spid="215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507">
                                            <p:txEl>
                                              <p:pRg st="6" end="6"/>
                                            </p:txEl>
                                          </p:spTgt>
                                        </p:tgtEl>
                                        <p:attrNameLst>
                                          <p:attrName>style.visibility</p:attrName>
                                        </p:attrNameLst>
                                      </p:cBhvr>
                                      <p:to>
                                        <p:strVal val="visible"/>
                                      </p:to>
                                    </p:set>
                                    <p:animEffect transition="in" filter="wipe(down)">
                                      <p:cBhvr>
                                        <p:cTn id="22" dur="500"/>
                                        <p:tgtEl>
                                          <p:spTgt spid="2150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507">
                                            <p:txEl>
                                              <p:pRg st="8" end="8"/>
                                            </p:txEl>
                                          </p:spTgt>
                                        </p:tgtEl>
                                        <p:attrNameLst>
                                          <p:attrName>style.visibility</p:attrName>
                                        </p:attrNameLst>
                                      </p:cBhvr>
                                      <p:to>
                                        <p:strVal val="visible"/>
                                      </p:to>
                                    </p:set>
                                    <p:animEffect transition="in" filter="wipe(down)">
                                      <p:cBhvr>
                                        <p:cTn id="27" dur="500"/>
                                        <p:tgtEl>
                                          <p:spTgt spid="2150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507">
                                            <p:txEl>
                                              <p:pRg st="10" end="10"/>
                                            </p:txEl>
                                          </p:spTgt>
                                        </p:tgtEl>
                                        <p:attrNameLst>
                                          <p:attrName>style.visibility</p:attrName>
                                        </p:attrNameLst>
                                      </p:cBhvr>
                                      <p:to>
                                        <p:strVal val="visible"/>
                                      </p:to>
                                    </p:set>
                                    <p:animEffect transition="in" filter="wipe(down)">
                                      <p:cBhvr>
                                        <p:cTn id="32" dur="500"/>
                                        <p:tgtEl>
                                          <p:spTgt spid="2150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787" name="Object 1"/>
          <p:cNvGraphicFramePr>
            <a:graphicFrameLocks noChangeAspect="1"/>
          </p:cNvGraphicFramePr>
          <p:nvPr/>
        </p:nvGraphicFramePr>
        <p:xfrm>
          <a:off x="2057400" y="209550"/>
          <a:ext cx="5342210" cy="4705350"/>
        </p:xfrm>
        <a:graphic>
          <a:graphicData uri="http://schemas.openxmlformats.org/presentationml/2006/ole">
            <p:oleObj spid="_x0000_s118812" name="Worksheet" r:id="rId3" imgW="7124700" imgH="9686925" progId="Excel.Sheet.8">
              <p:embed/>
            </p:oleObj>
          </a:graphicData>
        </a:graphic>
      </p:graphicFrame>
    </p:spTree>
  </p:cSld>
  <p:clrMapOvr>
    <a:masterClrMapping/>
  </p:clrMapOvr>
  <p:transition>
    <p:wheel spokes="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cstate="print"/>
          <a:srcRect/>
          <a:stretch>
            <a:fillRect/>
          </a:stretch>
        </p:blipFill>
        <p:spPr bwMode="auto">
          <a:xfrm>
            <a:off x="0" y="0"/>
            <a:ext cx="9138356" cy="5140325"/>
          </a:xfrm>
          <a:prstGeom prst="rect">
            <a:avLst/>
          </a:prstGeom>
          <a:noFill/>
          <a:ln w="9525">
            <a:noFill/>
            <a:miter lim="800000"/>
            <a:headEnd/>
            <a:tailEnd/>
          </a:ln>
          <a:effectLst/>
        </p:spPr>
      </p:pic>
    </p:spTree>
  </p:cSld>
  <p:clrMapOvr>
    <a:masterClrMapping/>
  </p:clrMapOvr>
  <p:transition>
    <p:checke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304800" y="285750"/>
            <a:ext cx="8534400" cy="569214"/>
          </a:xfrm>
        </p:spPr>
        <p:txBody>
          <a:bodyPr>
            <a:noAutofit/>
          </a:bodyPr>
          <a:lstStyle/>
          <a:p>
            <a:pPr algn="ctr" eaLnBrk="1" fontAlgn="auto" hangingPunct="1">
              <a:spcAft>
                <a:spcPts val="0"/>
              </a:spcAft>
              <a:defRPr/>
            </a:pPr>
            <a:r>
              <a:rPr lang="en-US" altLang="en-US" sz="1800" dirty="0"/>
              <a:t>Lopsided/Intentionally Run Up Scores  </a:t>
            </a:r>
            <a:br>
              <a:rPr lang="en-US" altLang="en-US" sz="1800" dirty="0"/>
            </a:br>
            <a:r>
              <a:rPr lang="en-US" altLang="en-US" sz="1800" dirty="0" smtClean="0"/>
              <a:t>“28 </a:t>
            </a:r>
            <a:r>
              <a:rPr lang="en-US" altLang="en-US" sz="1800" dirty="0"/>
              <a:t>Point Rule”</a:t>
            </a:r>
          </a:p>
        </p:txBody>
      </p:sp>
      <p:sp>
        <p:nvSpPr>
          <p:cNvPr id="242691" name="Rectangle 3"/>
          <p:cNvSpPr>
            <a:spLocks noGrp="1" noChangeArrowheads="1"/>
          </p:cNvSpPr>
          <p:nvPr>
            <p:ph idx="1"/>
          </p:nvPr>
        </p:nvSpPr>
        <p:spPr>
          <a:xfrm>
            <a:off x="1066800" y="1200150"/>
            <a:ext cx="7696200" cy="3733800"/>
          </a:xfrm>
        </p:spPr>
        <p:txBody>
          <a:bodyPr rtlCol="0">
            <a:normAutofit fontScale="85000" lnSpcReduction="10000"/>
          </a:bodyPr>
          <a:lstStyle/>
          <a:p>
            <a:pPr marL="0" indent="0">
              <a:buNone/>
              <a:defRPr/>
            </a:pPr>
            <a:r>
              <a:rPr lang="en-US" sz="1800" b="1" dirty="0"/>
              <a:t>Any time a team goes up by </a:t>
            </a:r>
            <a:r>
              <a:rPr lang="en-US" sz="1800" b="1" dirty="0" smtClean="0">
                <a:solidFill>
                  <a:srgbClr val="FF0000"/>
                </a:solidFill>
              </a:rPr>
              <a:t>28 </a:t>
            </a:r>
            <a:r>
              <a:rPr lang="en-US" sz="1800" b="1" dirty="0">
                <a:solidFill>
                  <a:srgbClr val="FF0000"/>
                </a:solidFill>
              </a:rPr>
              <a:t>points</a:t>
            </a:r>
            <a:r>
              <a:rPr lang="en-US" sz="1800" b="1" dirty="0"/>
              <a:t>, the following will occur</a:t>
            </a:r>
            <a:r>
              <a:rPr lang="en-US" sz="1800" b="1" dirty="0" smtClean="0"/>
              <a:t>:</a:t>
            </a:r>
          </a:p>
          <a:p>
            <a:pPr marL="0" indent="0">
              <a:defRPr/>
            </a:pPr>
            <a:endParaRPr lang="en-US" sz="1800" b="1" dirty="0"/>
          </a:p>
          <a:p>
            <a:pPr marL="342900" indent="-342900">
              <a:defRPr/>
            </a:pPr>
            <a:r>
              <a:rPr lang="en-US" sz="1800" b="1" dirty="0"/>
              <a:t>Official clock becomes a running clock immediately when the 28th point is scored. Once started, the clock can only be stopped for injury of a player and cannot revert to a game clock operation for the remainder of the game</a:t>
            </a:r>
            <a:r>
              <a:rPr lang="en-US" sz="1800" b="1" dirty="0" smtClean="0"/>
              <a:t>.</a:t>
            </a:r>
          </a:p>
          <a:p>
            <a:pPr marL="342900" indent="-342900">
              <a:defRPr/>
            </a:pPr>
            <a:endParaRPr lang="en-US" sz="1800" b="1" dirty="0"/>
          </a:p>
          <a:p>
            <a:pPr marL="342900" indent="-342900">
              <a:defRPr/>
            </a:pPr>
            <a:r>
              <a:rPr lang="en-US" altLang="en-US" sz="1800" b="1" dirty="0"/>
              <a:t>The winning team cannot pass the ball or run sweeps outside the tackle.  If the winning team fails to abide by this rule, each violation will be a loss of down and a 5-yard penalty.  This is at the discretion of the game referee</a:t>
            </a:r>
            <a:r>
              <a:rPr lang="en-US" altLang="en-US" sz="1800" b="1" dirty="0" smtClean="0"/>
              <a:t>.</a:t>
            </a:r>
          </a:p>
          <a:p>
            <a:pPr marL="342900" indent="-342900">
              <a:defRPr/>
            </a:pPr>
            <a:endParaRPr lang="en-US" altLang="en-US" sz="1800" b="1" dirty="0"/>
          </a:p>
          <a:p>
            <a:pPr marL="342900" indent="-342900">
              <a:defRPr/>
            </a:pPr>
            <a:r>
              <a:rPr lang="en-US" sz="1800" b="1" dirty="0"/>
              <a:t>There will be no blitzing by either team</a:t>
            </a:r>
            <a:r>
              <a:rPr lang="en-US" sz="1800" b="1" dirty="0" smtClean="0"/>
              <a:t>.</a:t>
            </a:r>
          </a:p>
          <a:p>
            <a:pPr marL="342900" indent="-342900">
              <a:defRPr/>
            </a:pPr>
            <a:endParaRPr lang="en-US" sz="1800" b="1" dirty="0"/>
          </a:p>
          <a:p>
            <a:pPr marL="342900" indent="-342900">
              <a:defRPr/>
            </a:pPr>
            <a:r>
              <a:rPr lang="en-US" sz="1800" b="1" dirty="0"/>
              <a:t>There will be no onside kicks at kickoff by the winning team. </a:t>
            </a:r>
            <a:endParaRPr lang="en-US" sz="1800" b="1" dirty="0" smtClean="0"/>
          </a:p>
          <a:p>
            <a:pPr marL="342900" indent="-342900">
              <a:defRPr/>
            </a:pPr>
            <a:endParaRPr lang="en-US" sz="1800" b="1" dirty="0"/>
          </a:p>
          <a:p>
            <a:pPr marL="342900" indent="-342900">
              <a:defRPr/>
            </a:pPr>
            <a:r>
              <a:rPr lang="en-US" sz="1800" b="1" dirty="0"/>
              <a:t>The winning defense team cannot advance a fumble or pass interception. The ball is blown dead immediately.  The winning offense may start play action from this point. </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animEffect transition="in" filter="wipe(down)">
                                      <p:cBhvr>
                                        <p:cTn id="7" dur="500"/>
                                        <p:tgtEl>
                                          <p:spTgt spid="242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2691">
                                            <p:txEl>
                                              <p:pRg st="2" end="2"/>
                                            </p:txEl>
                                          </p:spTgt>
                                        </p:tgtEl>
                                        <p:attrNameLst>
                                          <p:attrName>style.visibility</p:attrName>
                                        </p:attrNameLst>
                                      </p:cBhvr>
                                      <p:to>
                                        <p:strVal val="visible"/>
                                      </p:to>
                                    </p:set>
                                    <p:animEffect transition="in" filter="wipe(down)">
                                      <p:cBhvr>
                                        <p:cTn id="12" dur="500"/>
                                        <p:tgtEl>
                                          <p:spTgt spid="2426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2691">
                                            <p:txEl>
                                              <p:pRg st="4" end="4"/>
                                            </p:txEl>
                                          </p:spTgt>
                                        </p:tgtEl>
                                        <p:attrNameLst>
                                          <p:attrName>style.visibility</p:attrName>
                                        </p:attrNameLst>
                                      </p:cBhvr>
                                      <p:to>
                                        <p:strVal val="visible"/>
                                      </p:to>
                                    </p:set>
                                    <p:animEffect transition="in" filter="wipe(down)">
                                      <p:cBhvr>
                                        <p:cTn id="17" dur="500"/>
                                        <p:tgtEl>
                                          <p:spTgt spid="24269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2691">
                                            <p:txEl>
                                              <p:pRg st="6" end="6"/>
                                            </p:txEl>
                                          </p:spTgt>
                                        </p:tgtEl>
                                        <p:attrNameLst>
                                          <p:attrName>style.visibility</p:attrName>
                                        </p:attrNameLst>
                                      </p:cBhvr>
                                      <p:to>
                                        <p:strVal val="visible"/>
                                      </p:to>
                                    </p:set>
                                    <p:animEffect transition="in" filter="wipe(down)">
                                      <p:cBhvr>
                                        <p:cTn id="22" dur="500"/>
                                        <p:tgtEl>
                                          <p:spTgt spid="24269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2691">
                                            <p:txEl>
                                              <p:pRg st="8" end="8"/>
                                            </p:txEl>
                                          </p:spTgt>
                                        </p:tgtEl>
                                        <p:attrNameLst>
                                          <p:attrName>style.visibility</p:attrName>
                                        </p:attrNameLst>
                                      </p:cBhvr>
                                      <p:to>
                                        <p:strVal val="visible"/>
                                      </p:to>
                                    </p:set>
                                    <p:animEffect transition="in" filter="wipe(down)">
                                      <p:cBhvr>
                                        <p:cTn id="27" dur="500"/>
                                        <p:tgtEl>
                                          <p:spTgt spid="24269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2691">
                                            <p:txEl>
                                              <p:pRg st="10" end="10"/>
                                            </p:txEl>
                                          </p:spTgt>
                                        </p:tgtEl>
                                        <p:attrNameLst>
                                          <p:attrName>style.visibility</p:attrName>
                                        </p:attrNameLst>
                                      </p:cBhvr>
                                      <p:to>
                                        <p:strVal val="visible"/>
                                      </p:to>
                                    </p:set>
                                    <p:animEffect transition="in" filter="wipe(down)">
                                      <p:cBhvr>
                                        <p:cTn id="32" dur="500"/>
                                        <p:tgtEl>
                                          <p:spTgt spid="2426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4294967295"/>
          </p:nvPr>
        </p:nvSpPr>
        <p:spPr>
          <a:xfrm>
            <a:off x="457200" y="209550"/>
            <a:ext cx="7772400" cy="4572000"/>
          </a:xfrm>
        </p:spPr>
        <p:txBody>
          <a:bodyPr>
            <a:normAutofit fontScale="85000" lnSpcReduction="10000"/>
          </a:bodyPr>
          <a:lstStyle/>
          <a:p>
            <a:pPr marL="342900" indent="-342900"/>
            <a:r>
              <a:rPr lang="en-US" altLang="en-US" sz="2000" b="1" dirty="0"/>
              <a:t>The losing Team’s Defense:</a:t>
            </a:r>
          </a:p>
          <a:p>
            <a:pPr marL="666750" lvl="1" indent="-342900"/>
            <a:r>
              <a:rPr lang="en-US" altLang="en-US" sz="2000" b="1" dirty="0">
                <a:solidFill>
                  <a:srgbClr val="FFFF00"/>
                </a:solidFill>
              </a:rPr>
              <a:t>Must use either a 4-3 or a 3-4 defense with linebacker set at least 5 yards off   the line of scrimmage and defensive backs at least 10 yards off the line of scrimmage. </a:t>
            </a:r>
            <a:endParaRPr lang="en-US" altLang="en-US" sz="2000" b="1" dirty="0" smtClean="0">
              <a:solidFill>
                <a:srgbClr val="FFFF00"/>
              </a:solidFill>
            </a:endParaRPr>
          </a:p>
          <a:p>
            <a:pPr marL="666750" lvl="1" indent="-342900"/>
            <a:endParaRPr lang="en-US" altLang="en-US" sz="2000" b="1" dirty="0">
              <a:solidFill>
                <a:srgbClr val="FFFF00"/>
              </a:solidFill>
            </a:endParaRPr>
          </a:p>
          <a:p>
            <a:pPr marL="666750" lvl="1" indent="-342900"/>
            <a:r>
              <a:rPr lang="en-US" altLang="en-US" sz="2000" b="1" dirty="0">
                <a:solidFill>
                  <a:srgbClr val="FFFF00"/>
                </a:solidFill>
              </a:rPr>
              <a:t>Must cover all split receivers/wide outs man for man </a:t>
            </a:r>
            <a:endParaRPr lang="en-US" altLang="en-US" sz="2000" b="1" dirty="0" smtClean="0">
              <a:solidFill>
                <a:srgbClr val="FFFF00"/>
              </a:solidFill>
            </a:endParaRPr>
          </a:p>
          <a:p>
            <a:pPr marL="666750" lvl="1" indent="-342900"/>
            <a:endParaRPr lang="en-US" altLang="en-US" sz="2000" b="1" dirty="0">
              <a:solidFill>
                <a:srgbClr val="FFFF00"/>
              </a:solidFill>
            </a:endParaRPr>
          </a:p>
          <a:p>
            <a:pPr marL="342900" indent="-342900"/>
            <a:r>
              <a:rPr lang="en-US" altLang="en-US" sz="2000" b="1" dirty="0"/>
              <a:t>The winning team must make every effort to replace starting players with reserves.  Failure to do so will call for an immediate investigation and possible one game suspension if found guilty</a:t>
            </a:r>
            <a:r>
              <a:rPr lang="en-US" altLang="en-US" sz="2000" b="1" dirty="0" smtClean="0"/>
              <a:t>.</a:t>
            </a:r>
          </a:p>
          <a:p>
            <a:pPr marL="342900" indent="-342900"/>
            <a:endParaRPr lang="en-US" altLang="en-US" sz="2000" b="1" dirty="0"/>
          </a:p>
          <a:p>
            <a:pPr marL="342900" indent="-342900"/>
            <a:r>
              <a:rPr lang="en-US" altLang="en-US" sz="2000" b="1" dirty="0"/>
              <a:t>Any coach who employs types of plays without the intent to maximize the action of play shall be in violation of this rule</a:t>
            </a:r>
            <a:r>
              <a:rPr lang="en-US" altLang="en-US" sz="2000" b="1" dirty="0" smtClean="0"/>
              <a:t>.</a:t>
            </a:r>
          </a:p>
          <a:p>
            <a:pPr marL="342900" indent="-342900"/>
            <a:endParaRPr lang="en-US" altLang="en-US" sz="2000" b="1" dirty="0"/>
          </a:p>
          <a:p>
            <a:pPr marL="342900" indent="-342900"/>
            <a:r>
              <a:rPr lang="en-US" altLang="en-US" sz="2000" b="1" dirty="0"/>
              <a:t>The teams are still required to complete the mandatory play rule</a:t>
            </a:r>
            <a:r>
              <a:rPr lang="en-US" altLang="en-US" sz="2000" b="1" dirty="0" smtClean="0"/>
              <a:t>.</a:t>
            </a:r>
          </a:p>
          <a:p>
            <a:pPr marL="342900" indent="-342900"/>
            <a:endParaRPr lang="en-US" altLang="en-US" sz="2000" b="1" dirty="0"/>
          </a:p>
          <a:p>
            <a:pPr marL="342900" indent="-342900"/>
            <a:r>
              <a:rPr lang="en-US" altLang="en-US" sz="2000" b="1" dirty="0"/>
              <a:t>An investigation will be conducted any time a game ends with a score differential of </a:t>
            </a:r>
            <a:r>
              <a:rPr lang="en-US" altLang="en-US" sz="2000" b="1" dirty="0" smtClean="0"/>
              <a:t>28 </a:t>
            </a:r>
            <a:r>
              <a:rPr lang="en-US" altLang="en-US" sz="2000" b="1" dirty="0"/>
              <a:t>points or more.</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Effect transition="in" filter="wipe(down)">
                                      <p:cBhvr>
                                        <p:cTn id="7" dur="500"/>
                                        <p:tgtEl>
                                          <p:spTgt spid="12185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1859">
                                            <p:txEl>
                                              <p:pRg st="1" end="1"/>
                                            </p:txEl>
                                          </p:spTgt>
                                        </p:tgtEl>
                                        <p:attrNameLst>
                                          <p:attrName>style.visibility</p:attrName>
                                        </p:attrNameLst>
                                      </p:cBhvr>
                                      <p:to>
                                        <p:strVal val="visible"/>
                                      </p:to>
                                    </p:set>
                                    <p:animEffect transition="in" filter="wipe(down)">
                                      <p:cBhvr>
                                        <p:cTn id="10" dur="500"/>
                                        <p:tgtEl>
                                          <p:spTgt spid="12185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1859">
                                            <p:txEl>
                                              <p:pRg st="3" end="3"/>
                                            </p:txEl>
                                          </p:spTgt>
                                        </p:tgtEl>
                                        <p:attrNameLst>
                                          <p:attrName>style.visibility</p:attrName>
                                        </p:attrNameLst>
                                      </p:cBhvr>
                                      <p:to>
                                        <p:strVal val="visible"/>
                                      </p:to>
                                    </p:set>
                                    <p:animEffect transition="in" filter="wipe(down)">
                                      <p:cBhvr>
                                        <p:cTn id="13" dur="500"/>
                                        <p:tgtEl>
                                          <p:spTgt spid="121859">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1859">
                                            <p:txEl>
                                              <p:pRg st="5" end="5"/>
                                            </p:txEl>
                                          </p:spTgt>
                                        </p:tgtEl>
                                        <p:attrNameLst>
                                          <p:attrName>style.visibility</p:attrName>
                                        </p:attrNameLst>
                                      </p:cBhvr>
                                      <p:to>
                                        <p:strVal val="visible"/>
                                      </p:to>
                                    </p:set>
                                    <p:animEffect transition="in" filter="wipe(down)">
                                      <p:cBhvr>
                                        <p:cTn id="18" dur="500"/>
                                        <p:tgtEl>
                                          <p:spTgt spid="121859">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1859">
                                            <p:txEl>
                                              <p:pRg st="7" end="7"/>
                                            </p:txEl>
                                          </p:spTgt>
                                        </p:tgtEl>
                                        <p:attrNameLst>
                                          <p:attrName>style.visibility</p:attrName>
                                        </p:attrNameLst>
                                      </p:cBhvr>
                                      <p:to>
                                        <p:strVal val="visible"/>
                                      </p:to>
                                    </p:set>
                                    <p:animEffect transition="in" filter="wipe(down)">
                                      <p:cBhvr>
                                        <p:cTn id="23" dur="500"/>
                                        <p:tgtEl>
                                          <p:spTgt spid="121859">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1859">
                                            <p:txEl>
                                              <p:pRg st="9" end="9"/>
                                            </p:txEl>
                                          </p:spTgt>
                                        </p:tgtEl>
                                        <p:attrNameLst>
                                          <p:attrName>style.visibility</p:attrName>
                                        </p:attrNameLst>
                                      </p:cBhvr>
                                      <p:to>
                                        <p:strVal val="visible"/>
                                      </p:to>
                                    </p:set>
                                    <p:animEffect transition="in" filter="wipe(down)">
                                      <p:cBhvr>
                                        <p:cTn id="28" dur="500"/>
                                        <p:tgtEl>
                                          <p:spTgt spid="121859">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1859">
                                            <p:txEl>
                                              <p:pRg st="11" end="11"/>
                                            </p:txEl>
                                          </p:spTgt>
                                        </p:tgtEl>
                                        <p:attrNameLst>
                                          <p:attrName>style.visibility</p:attrName>
                                        </p:attrNameLst>
                                      </p:cBhvr>
                                      <p:to>
                                        <p:strVal val="visible"/>
                                      </p:to>
                                    </p:set>
                                    <p:animEffect transition="in" filter="wipe(down)">
                                      <p:cBhvr>
                                        <p:cTn id="33" dur="500"/>
                                        <p:tgtEl>
                                          <p:spTgt spid="12185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smtClean="0"/>
              <a:t>Other </a:t>
            </a:r>
            <a:r>
              <a:rPr lang="en-US" altLang="en-US" sz="3200" dirty="0"/>
              <a:t>Game time Rules</a:t>
            </a:r>
          </a:p>
        </p:txBody>
      </p:sp>
      <p:sp>
        <p:nvSpPr>
          <p:cNvPr id="123907" name="Rectangle 3"/>
          <p:cNvSpPr>
            <a:spLocks noGrp="1" noChangeArrowheads="1"/>
          </p:cNvSpPr>
          <p:nvPr>
            <p:ph idx="1"/>
          </p:nvPr>
        </p:nvSpPr>
        <p:spPr>
          <a:xfrm>
            <a:off x="581025" y="1200150"/>
            <a:ext cx="7989888" cy="3429000"/>
          </a:xfrm>
        </p:spPr>
        <p:txBody>
          <a:bodyPr>
            <a:normAutofit fontScale="92500" lnSpcReduction="20000"/>
          </a:bodyPr>
          <a:lstStyle/>
          <a:p>
            <a:pPr>
              <a:defRPr/>
            </a:pPr>
            <a:r>
              <a:rPr lang="en-US" sz="2000" b="1" dirty="0"/>
              <a:t>Clipping is illegal anywhere on the field including free-blocking zone</a:t>
            </a:r>
            <a:r>
              <a:rPr lang="en-US" sz="2000" b="1" dirty="0" smtClean="0"/>
              <a:t>.</a:t>
            </a:r>
          </a:p>
          <a:p>
            <a:pPr>
              <a:defRPr/>
            </a:pPr>
            <a:endParaRPr lang="en-US" sz="2000" b="1" dirty="0"/>
          </a:p>
          <a:p>
            <a:pPr>
              <a:defRPr/>
            </a:pPr>
            <a:r>
              <a:rPr lang="en-US" sz="2000" b="1" dirty="0">
                <a:solidFill>
                  <a:srgbClr val="FFFF00"/>
                </a:solidFill>
              </a:rPr>
              <a:t>No kickoffs for </a:t>
            </a:r>
            <a:r>
              <a:rPr lang="en-US" sz="2000" b="1" dirty="0" smtClean="0">
                <a:solidFill>
                  <a:srgbClr val="FFFF00"/>
                </a:solidFill>
              </a:rPr>
              <a:t>7/8, 8/9/10.</a:t>
            </a:r>
          </a:p>
          <a:p>
            <a:pPr>
              <a:defRPr/>
            </a:pPr>
            <a:endParaRPr lang="en-US" sz="2000" b="1" dirty="0" smtClean="0"/>
          </a:p>
          <a:p>
            <a:pPr>
              <a:defRPr/>
            </a:pPr>
            <a:r>
              <a:rPr lang="en-US" sz="2000" b="1" dirty="0" smtClean="0"/>
              <a:t>. </a:t>
            </a:r>
            <a:r>
              <a:rPr lang="en-US" sz="2000" b="1" dirty="0"/>
              <a:t>To start the game or the 2</a:t>
            </a:r>
            <a:r>
              <a:rPr lang="en-US" sz="2000" b="1" baseline="30000" dirty="0"/>
              <a:t>nd</a:t>
            </a:r>
            <a:r>
              <a:rPr lang="en-US" sz="2000" b="1" dirty="0"/>
              <a:t> half, or after TD, field goal or safety, the ball will be placed on the 35 yard line</a:t>
            </a:r>
            <a:r>
              <a:rPr lang="en-US" sz="2000" b="1" dirty="0" smtClean="0"/>
              <a:t>.</a:t>
            </a:r>
          </a:p>
          <a:p>
            <a:pPr>
              <a:defRPr/>
            </a:pPr>
            <a:endParaRPr lang="en-US" sz="2000" b="1" dirty="0" smtClean="0"/>
          </a:p>
          <a:p>
            <a:pPr fontAlgn="t"/>
            <a:r>
              <a:rPr lang="en-US" sz="2000" b="1" dirty="0" smtClean="0">
                <a:solidFill>
                  <a:srgbClr val="FFFF00"/>
                </a:solidFill>
              </a:rPr>
              <a:t>2 point stance for offense and defensive linemen must be used in the following levels of play: 7/8, 8/9/10.</a:t>
            </a:r>
          </a:p>
          <a:p>
            <a:pPr fontAlgn="t"/>
            <a:endParaRPr lang="en-US" sz="2000" b="1" dirty="0" smtClean="0">
              <a:solidFill>
                <a:srgbClr val="FFFF00"/>
              </a:solidFill>
            </a:endParaRPr>
          </a:p>
          <a:p>
            <a:pPr fontAlgn="t"/>
            <a:r>
              <a:rPr lang="en-US" sz="2000" b="1" dirty="0" smtClean="0">
                <a:solidFill>
                  <a:srgbClr val="FF0000"/>
                </a:solidFill>
              </a:rPr>
              <a:t>ALL LEVELS WILL PUNT  THERE IS NO WALKING IT OFF</a:t>
            </a:r>
          </a:p>
          <a:p>
            <a:pPr fontAlgn="t"/>
            <a:endParaRPr lang="en-US" sz="2000" b="1" dirty="0" smtClean="0">
              <a:solidFill>
                <a:srgbClr val="FF0000"/>
              </a:solidFill>
            </a:endParaRPr>
          </a:p>
          <a:p>
            <a:pPr fontAlgn="t"/>
            <a:r>
              <a:rPr lang="en-US" sz="2000" b="1" dirty="0" smtClean="0">
                <a:solidFill>
                  <a:srgbClr val="FF0000"/>
                </a:solidFill>
              </a:rPr>
              <a:t>8U LEVEL PUNT IS LIVE AFTER KICK</a:t>
            </a:r>
          </a:p>
          <a:p>
            <a:pPr>
              <a:defRPr/>
            </a:pPr>
            <a:endParaRPr lang="en-US" sz="2400" dirty="0">
              <a:solidFill>
                <a:srgbClr val="FFFF00"/>
              </a:solidFill>
            </a:endParaRPr>
          </a:p>
        </p:txBody>
      </p:sp>
    </p:spTree>
    <p:extLst>
      <p:ext uri="{BB962C8B-B14F-4D97-AF65-F5344CB8AC3E}">
        <p14:creationId xmlns:p14="http://schemas.microsoft.com/office/powerpoint/2010/main" xmlns="" val="2244425653"/>
      </p:ext>
    </p:extLst>
  </p:cSld>
  <p:clrMapOvr>
    <a:masterClrMapping/>
  </p:clrMapOvr>
  <p:transition>
    <p:cover dir="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a:t>Tie Ball Games</a:t>
            </a:r>
          </a:p>
        </p:txBody>
      </p:sp>
      <p:sp>
        <p:nvSpPr>
          <p:cNvPr id="125955" name="Rectangle 3"/>
          <p:cNvSpPr>
            <a:spLocks noGrp="1" noChangeArrowheads="1"/>
          </p:cNvSpPr>
          <p:nvPr>
            <p:ph idx="1"/>
          </p:nvPr>
        </p:nvSpPr>
        <p:spPr>
          <a:xfrm>
            <a:off x="581025" y="1771650"/>
            <a:ext cx="7989888" cy="2057400"/>
          </a:xfrm>
        </p:spPr>
        <p:txBody>
          <a:bodyPr>
            <a:normAutofit/>
          </a:bodyPr>
          <a:lstStyle/>
          <a:p>
            <a:pPr eaLnBrk="1" hangingPunct="1"/>
            <a:r>
              <a:rPr lang="en-US" altLang="en-US" sz="2800" b="1" dirty="0"/>
              <a:t>In the event a game ends in a tie, the </a:t>
            </a:r>
            <a:r>
              <a:rPr lang="en-US" altLang="en-US" sz="2800" b="1" u="sng" dirty="0"/>
              <a:t>National Federation of State High School Associations</a:t>
            </a:r>
            <a:r>
              <a:rPr lang="en-US" altLang="en-US" sz="2800" b="1" dirty="0"/>
              <a:t> shall govern the tiebreaker:</a:t>
            </a:r>
          </a:p>
          <a:p>
            <a:pPr lvl="1" eaLnBrk="1" hangingPunct="1"/>
            <a:r>
              <a:rPr lang="en-US" altLang="en-US" sz="2800" b="1" dirty="0"/>
              <a:t>4 downs from the 10 yard </a:t>
            </a:r>
            <a:r>
              <a:rPr lang="en-US" altLang="en-US" sz="2800" b="1" dirty="0" smtClean="0"/>
              <a:t>line</a:t>
            </a:r>
          </a:p>
          <a:p>
            <a:pPr lvl="1" eaLnBrk="1" hangingPunct="1"/>
            <a:endParaRPr lang="en-US" altLang="en-US" sz="2800" dirty="0">
              <a:solidFill>
                <a:schemeClr val="bg2">
                  <a:lumMod val="25000"/>
                </a:schemeClr>
              </a:solidFill>
            </a:endParaRPr>
          </a:p>
        </p:txBody>
      </p:sp>
    </p:spTree>
  </p:cSld>
  <p:clrMapOvr>
    <a:masterClrMapping/>
  </p:clrMapOvr>
  <p:transition>
    <p:blinds/>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b="1" dirty="0"/>
              <a:t>Player Ejection</a:t>
            </a:r>
          </a:p>
        </p:txBody>
      </p:sp>
      <p:sp>
        <p:nvSpPr>
          <p:cNvPr id="128003" name="Rectangle 3"/>
          <p:cNvSpPr>
            <a:spLocks noGrp="1" noChangeArrowheads="1"/>
          </p:cNvSpPr>
          <p:nvPr>
            <p:ph idx="1"/>
          </p:nvPr>
        </p:nvSpPr>
        <p:spPr>
          <a:xfrm>
            <a:off x="581025" y="1485902"/>
            <a:ext cx="7989888" cy="3255169"/>
          </a:xfrm>
        </p:spPr>
        <p:txBody>
          <a:bodyPr>
            <a:normAutofit/>
          </a:bodyPr>
          <a:lstStyle/>
          <a:p>
            <a:pPr eaLnBrk="1" hangingPunct="1"/>
            <a:r>
              <a:rPr lang="en-US" altLang="en-US" sz="2000" b="1" dirty="0"/>
              <a:t>If a player or spirit participant is ejected from a game, ejection </a:t>
            </a:r>
            <a:r>
              <a:rPr lang="en-US" altLang="en-US" sz="2000" b="1" dirty="0">
                <a:solidFill>
                  <a:srgbClr val="FF0000"/>
                </a:solidFill>
              </a:rPr>
              <a:t>MUST </a:t>
            </a:r>
            <a:r>
              <a:rPr lang="en-US" altLang="en-US" sz="2000" b="1" dirty="0"/>
              <a:t>be noted on the Game Report</a:t>
            </a:r>
            <a:r>
              <a:rPr lang="en-US" altLang="en-US" sz="2000" b="1" dirty="0" smtClean="0"/>
              <a:t>.</a:t>
            </a:r>
          </a:p>
          <a:p>
            <a:pPr eaLnBrk="1" hangingPunct="1"/>
            <a:endParaRPr lang="en-US" altLang="en-US" sz="2000" b="1" dirty="0"/>
          </a:p>
          <a:p>
            <a:pPr eaLnBrk="1" hangingPunct="1"/>
            <a:r>
              <a:rPr lang="en-US" altLang="en-US" sz="2000" b="1" dirty="0"/>
              <a:t>Ejected child shall be ineligible for participation at next game</a:t>
            </a:r>
            <a:r>
              <a:rPr lang="en-US" altLang="en-US" sz="2000" b="1" dirty="0" smtClean="0"/>
              <a:t>.</a:t>
            </a:r>
          </a:p>
          <a:p>
            <a:pPr eaLnBrk="1" hangingPunct="1"/>
            <a:endParaRPr lang="en-US" altLang="en-US" sz="2000" b="1" dirty="0"/>
          </a:p>
          <a:p>
            <a:pPr eaLnBrk="1" hangingPunct="1"/>
            <a:r>
              <a:rPr lang="en-US" altLang="en-US" sz="2000" b="1" dirty="0">
                <a:solidFill>
                  <a:srgbClr val="FFFF00"/>
                </a:solidFill>
              </a:rPr>
              <a:t>If the child is ejected from a second game (same season), child will be ineligible for remainder of season</a:t>
            </a:r>
            <a:r>
              <a:rPr lang="en-US" altLang="en-US" sz="2000" b="1" dirty="0"/>
              <a:t>.</a:t>
            </a:r>
          </a:p>
        </p:txBody>
      </p:sp>
    </p:spTree>
  </p:cSld>
  <p:clrMapOvr>
    <a:masterClrMapping/>
  </p:clrMapOvr>
  <p:transition>
    <p:checke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4800" dirty="0" smtClean="0"/>
              <a:t>Post-Game:     </a:t>
            </a:r>
            <a:r>
              <a:rPr lang="en-US" altLang="en-US" sz="4800" dirty="0" smtClean="0">
                <a:solidFill>
                  <a:srgbClr val="002060"/>
                </a:solidFill>
              </a:rPr>
              <a:t>Game Report</a:t>
            </a:r>
            <a:endParaRPr lang="en-US" dirty="0"/>
          </a:p>
        </p:txBody>
      </p:sp>
      <p:sp>
        <p:nvSpPr>
          <p:cNvPr id="3" name="Content Placeholder 2"/>
          <p:cNvSpPr>
            <a:spLocks noGrp="1"/>
          </p:cNvSpPr>
          <p:nvPr>
            <p:ph sz="half" idx="1"/>
          </p:nvPr>
        </p:nvSpPr>
        <p:spPr>
          <a:xfrm>
            <a:off x="304800" y="1962150"/>
            <a:ext cx="4191000" cy="2895600"/>
          </a:xfrm>
        </p:spPr>
        <p:txBody>
          <a:bodyPr>
            <a:normAutofit fontScale="62500" lnSpcReduction="20000"/>
          </a:bodyPr>
          <a:lstStyle/>
          <a:p>
            <a:pPr lvl="1">
              <a:spcBef>
                <a:spcPct val="0"/>
              </a:spcBef>
              <a:spcAft>
                <a:spcPct val="0"/>
              </a:spcAft>
            </a:pPr>
            <a:r>
              <a:rPr lang="en-US" altLang="en-US" sz="1800" b="1" dirty="0" smtClean="0"/>
              <a:t>Names of Coaches, Commissioners, Officials, Statisticians, and present medical personnel</a:t>
            </a:r>
          </a:p>
          <a:p>
            <a:pPr lvl="1">
              <a:spcBef>
                <a:spcPct val="0"/>
              </a:spcBef>
              <a:spcAft>
                <a:spcPct val="0"/>
              </a:spcAft>
            </a:pPr>
            <a:endParaRPr lang="en-US" altLang="en-US" sz="1800" b="1" dirty="0" smtClean="0"/>
          </a:p>
          <a:p>
            <a:pPr lvl="1">
              <a:spcBef>
                <a:spcPct val="0"/>
              </a:spcBef>
              <a:spcAft>
                <a:spcPct val="0"/>
              </a:spcAft>
            </a:pPr>
            <a:r>
              <a:rPr lang="en-US" altLang="en-US" sz="1800" b="1" dirty="0" smtClean="0"/>
              <a:t>Game score by quarters (not a running score) and a final score </a:t>
            </a:r>
          </a:p>
          <a:p>
            <a:pPr lvl="1">
              <a:spcBef>
                <a:spcPct val="0"/>
              </a:spcBef>
              <a:spcAft>
                <a:spcPct val="0"/>
              </a:spcAft>
            </a:pPr>
            <a:endParaRPr lang="en-US" altLang="en-US" sz="1800" b="1" dirty="0" smtClean="0"/>
          </a:p>
          <a:p>
            <a:pPr lvl="1">
              <a:spcBef>
                <a:spcPct val="0"/>
              </a:spcBef>
              <a:spcAft>
                <a:spcPct val="0"/>
              </a:spcAft>
            </a:pPr>
            <a:r>
              <a:rPr lang="en-US" altLang="en-US" sz="1800" b="1" dirty="0" smtClean="0">
                <a:solidFill>
                  <a:srgbClr val="FFFF00"/>
                </a:solidFill>
              </a:rPr>
              <a:t>Any remarks from Coaches, Commissioners, or Officials involving character of the game, players, and coaches. </a:t>
            </a:r>
          </a:p>
          <a:p>
            <a:pPr lvl="1">
              <a:spcBef>
                <a:spcPct val="0"/>
              </a:spcBef>
              <a:spcAft>
                <a:spcPct val="0"/>
              </a:spcAft>
            </a:pPr>
            <a:endParaRPr lang="en-US" altLang="en-US" sz="1800" b="1" dirty="0" smtClean="0">
              <a:solidFill>
                <a:srgbClr val="FFFF00"/>
              </a:solidFill>
            </a:endParaRPr>
          </a:p>
          <a:p>
            <a:pPr lvl="1">
              <a:spcBef>
                <a:spcPct val="0"/>
              </a:spcBef>
              <a:spcAft>
                <a:spcPct val="0"/>
              </a:spcAft>
            </a:pPr>
            <a:r>
              <a:rPr lang="en-US" altLang="en-US" sz="1800" b="1" dirty="0" smtClean="0"/>
              <a:t>Record of all injuries, disciplinary actions, game violations and/or suspected game violations.</a:t>
            </a:r>
          </a:p>
          <a:p>
            <a:pPr lvl="1">
              <a:spcBef>
                <a:spcPct val="0"/>
              </a:spcBef>
              <a:spcAft>
                <a:spcPct val="0"/>
              </a:spcAft>
            </a:pPr>
            <a:endParaRPr lang="en-US" altLang="en-US" sz="1800" b="1" dirty="0" smtClean="0"/>
          </a:p>
          <a:p>
            <a:pPr lvl="1">
              <a:spcBef>
                <a:spcPct val="0"/>
              </a:spcBef>
              <a:spcAft>
                <a:spcPct val="0"/>
              </a:spcAft>
            </a:pPr>
            <a:r>
              <a:rPr lang="en-US" altLang="en-US" sz="1800" b="1" dirty="0" smtClean="0">
                <a:solidFill>
                  <a:srgbClr val="FFFF00"/>
                </a:solidFill>
              </a:rPr>
              <a:t>Any incidents involving cheer/dance participants.  </a:t>
            </a:r>
          </a:p>
          <a:p>
            <a:pPr lvl="1">
              <a:spcBef>
                <a:spcPct val="0"/>
              </a:spcBef>
              <a:spcAft>
                <a:spcPct val="0"/>
              </a:spcAft>
            </a:pPr>
            <a:endParaRPr lang="en-US" altLang="en-US" sz="1800" b="1" dirty="0" smtClean="0">
              <a:solidFill>
                <a:srgbClr val="FFFF00"/>
              </a:solidFill>
            </a:endParaRPr>
          </a:p>
          <a:p>
            <a:pPr lvl="1">
              <a:spcBef>
                <a:spcPct val="0"/>
              </a:spcBef>
              <a:spcAft>
                <a:spcPct val="0"/>
              </a:spcAft>
            </a:pPr>
            <a:r>
              <a:rPr lang="en-US" altLang="en-US" sz="1800" b="1" dirty="0" smtClean="0"/>
              <a:t>Home and Visiting Team Commissioners must sign the </a:t>
            </a:r>
            <a:r>
              <a:rPr lang="en-US" altLang="en-US" sz="1800" b="1" dirty="0" smtClean="0">
                <a:solidFill>
                  <a:srgbClr val="FF0000"/>
                </a:solidFill>
              </a:rPr>
              <a:t>COMPLETED</a:t>
            </a:r>
            <a:r>
              <a:rPr lang="en-US" altLang="en-US" sz="1800" b="1" dirty="0" smtClean="0"/>
              <a:t> game report acknowledging all comments (even though they may not agree with the content).</a:t>
            </a:r>
          </a:p>
          <a:p>
            <a:endParaRPr lang="en-US" dirty="0"/>
          </a:p>
        </p:txBody>
      </p:sp>
      <p:pic>
        <p:nvPicPr>
          <p:cNvPr id="5" name="Picture 1" descr="2015 CDPW Game Report - Word"/>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l="30833" t="15520" r="30000" b="5592"/>
          <a:stretch>
            <a:fillRect/>
          </a:stretch>
        </p:blipFill>
        <p:spPr bwMode="auto">
          <a:xfrm>
            <a:off x="4572000" y="1102547"/>
            <a:ext cx="4038600" cy="3755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990600" y="1047751"/>
            <a:ext cx="3352800" cy="769441"/>
          </a:xfrm>
          <a:prstGeom prst="rect">
            <a:avLst/>
          </a:prstGeom>
        </p:spPr>
        <p:txBody>
          <a:bodyPr wrap="square">
            <a:spAutoFit/>
          </a:bodyPr>
          <a:lstStyle/>
          <a:p>
            <a:pPr marL="0" indent="0" eaLnBrk="1" hangingPunct="1">
              <a:buFont typeface="Wingdings 2" panose="05020102010507070707" pitchFamily="18" charset="2"/>
              <a:buNone/>
            </a:pPr>
            <a:r>
              <a:rPr lang="en-US" altLang="en-US" sz="1100" b="1" dirty="0" smtClean="0">
                <a:solidFill>
                  <a:srgbClr val="002060"/>
                </a:solidFill>
                <a:latin typeface="Source Code Pro Black" pitchFamily="49" charset="0"/>
                <a:ea typeface="Source Code Pro Black" pitchFamily="49" charset="0"/>
              </a:rPr>
              <a:t>The Game Commissioner is responsible for completing the Game Report and submitting it to CDPW.  </a:t>
            </a:r>
          </a:p>
          <a:p>
            <a:pPr marL="0" indent="0" eaLnBrk="1" hangingPunct="1">
              <a:buFont typeface="Wingdings 2" panose="05020102010507070707" pitchFamily="18" charset="2"/>
              <a:buNone/>
            </a:pPr>
            <a:r>
              <a:rPr lang="en-US" altLang="en-US" sz="1100" b="1" dirty="0" smtClean="0">
                <a:solidFill>
                  <a:srgbClr val="002060"/>
                </a:solidFill>
                <a:latin typeface="Source Code Pro Black" pitchFamily="49" charset="0"/>
                <a:ea typeface="Source Code Pro Black" pitchFamily="49" charset="0"/>
              </a:rPr>
              <a:t>The Game Report should include:</a:t>
            </a:r>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REPORT THE SCORE</a:t>
            </a:r>
            <a:endParaRPr lang="en-US" dirty="0"/>
          </a:p>
        </p:txBody>
      </p:sp>
      <p:pic>
        <p:nvPicPr>
          <p:cNvPr id="4" name="Content Placeholder 3" descr="Screenshot (11).png"/>
          <p:cNvPicPr>
            <a:picLocks noGrp="1" noChangeAspect="1"/>
          </p:cNvPicPr>
          <p:nvPr>
            <p:ph idx="1"/>
          </p:nvPr>
        </p:nvPicPr>
        <p:blipFill>
          <a:blip r:embed="rId2" cstate="print"/>
          <a:stretch>
            <a:fillRect/>
          </a:stretch>
        </p:blipFill>
        <p:spPr>
          <a:xfrm>
            <a:off x="1555044" y="1235075"/>
            <a:ext cx="6033911" cy="3394075"/>
          </a:xfrm>
        </p:spPr>
      </p:pic>
    </p:spTree>
  </p:cSld>
  <p:clrMapOvr>
    <a:masterClrMapping/>
  </p:clrMapOvr>
  <p:transition>
    <p:circl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a:t>SPECIAL NOTE FOR </a:t>
            </a:r>
            <a:r>
              <a:rPr lang="en-US" altLang="en-US" sz="3200" b="1" dirty="0" smtClean="0"/>
              <a:t>8U</a:t>
            </a:r>
            <a:endParaRPr lang="en-US" altLang="en-US" sz="3200" b="1" dirty="0"/>
          </a:p>
        </p:txBody>
      </p:sp>
      <p:sp>
        <p:nvSpPr>
          <p:cNvPr id="252931" name="Rectangle 3"/>
          <p:cNvSpPr>
            <a:spLocks noGrp="1" noChangeArrowheads="1"/>
          </p:cNvSpPr>
          <p:nvPr>
            <p:ph idx="1"/>
          </p:nvPr>
        </p:nvSpPr>
        <p:spPr>
          <a:xfrm>
            <a:off x="581025" y="1425178"/>
            <a:ext cx="7989888" cy="3546872"/>
          </a:xfrm>
        </p:spPr>
        <p:txBody>
          <a:bodyPr rtlCol="0">
            <a:normAutofit lnSpcReduction="10000"/>
          </a:bodyPr>
          <a:lstStyle/>
          <a:p>
            <a:pPr marL="306000" indent="-306000" eaLnBrk="1" fontAlgn="auto" hangingPunct="1">
              <a:lnSpc>
                <a:spcPct val="120000"/>
              </a:lnSpc>
              <a:defRPr/>
            </a:pPr>
            <a:r>
              <a:rPr lang="en-US" altLang="en-US" sz="2000" b="1" dirty="0" smtClean="0"/>
              <a:t>8u </a:t>
            </a:r>
            <a:r>
              <a:rPr lang="en-US" altLang="en-US" sz="2000" b="1" dirty="0"/>
              <a:t>Coaches are allowed on the field </a:t>
            </a:r>
            <a:r>
              <a:rPr lang="en-US" altLang="en-US" sz="2000" b="1" dirty="0" smtClean="0"/>
              <a:t>for the </a:t>
            </a:r>
            <a:r>
              <a:rPr lang="en-US" altLang="en-US" sz="2000" b="1" dirty="0" smtClean="0">
                <a:solidFill>
                  <a:srgbClr val="FFFF00"/>
                </a:solidFill>
              </a:rPr>
              <a:t>full season.</a:t>
            </a:r>
          </a:p>
          <a:p>
            <a:pPr marL="306000" indent="-306000" eaLnBrk="1" fontAlgn="auto" hangingPunct="1">
              <a:lnSpc>
                <a:spcPct val="120000"/>
              </a:lnSpc>
              <a:defRPr/>
            </a:pPr>
            <a:r>
              <a:rPr lang="en-US" altLang="en-US" sz="2000" b="1" dirty="0" smtClean="0">
                <a:solidFill>
                  <a:srgbClr val="FFFF00"/>
                </a:solidFill>
              </a:rPr>
              <a:t>       </a:t>
            </a:r>
            <a:endParaRPr lang="en-US" altLang="en-US" sz="2000" b="1" dirty="0">
              <a:solidFill>
                <a:srgbClr val="FFFF00"/>
              </a:solidFill>
            </a:endParaRPr>
          </a:p>
          <a:p>
            <a:pPr marL="306000" indent="-306000" eaLnBrk="1" fontAlgn="auto" hangingPunct="1">
              <a:lnSpc>
                <a:spcPct val="120000"/>
              </a:lnSpc>
              <a:defRPr/>
            </a:pPr>
            <a:r>
              <a:rPr lang="en-US" altLang="en-US" sz="2000" b="1" dirty="0"/>
              <a:t>A maximum of one (</a:t>
            </a:r>
            <a:r>
              <a:rPr lang="en-US" altLang="en-US" sz="2000" b="1" dirty="0">
                <a:latin typeface="Arial" panose="020B0604020202020204" pitchFamily="34" charset="0"/>
                <a:cs typeface="Arial" panose="020B0604020202020204" pitchFamily="34" charset="0"/>
              </a:rPr>
              <a:t>1</a:t>
            </a:r>
            <a:r>
              <a:rPr lang="en-US" altLang="en-US" sz="2000" b="1" dirty="0"/>
              <a:t>) coach per team is permitted on </a:t>
            </a:r>
            <a:r>
              <a:rPr lang="en-US" altLang="en-US" sz="2000" b="1" dirty="0" smtClean="0"/>
              <a:t>the field and must be 10 yards from line of scrimmage  </a:t>
            </a:r>
          </a:p>
          <a:p>
            <a:pPr marL="306000" indent="-306000" eaLnBrk="1" fontAlgn="auto" hangingPunct="1">
              <a:lnSpc>
                <a:spcPct val="120000"/>
              </a:lnSpc>
              <a:defRPr/>
            </a:pPr>
            <a:endParaRPr lang="en-US" altLang="en-US" sz="2000" b="1" dirty="0" smtClean="0"/>
          </a:p>
          <a:p>
            <a:pPr marL="306000" indent="-306000" eaLnBrk="1" fontAlgn="auto" hangingPunct="1">
              <a:lnSpc>
                <a:spcPct val="120000"/>
              </a:lnSpc>
              <a:defRPr/>
            </a:pPr>
            <a:r>
              <a:rPr lang="en-US" altLang="en-US" sz="2000" b="1" dirty="0" smtClean="0"/>
              <a:t>May not be on the field during punts.</a:t>
            </a:r>
          </a:p>
          <a:p>
            <a:pPr marL="306000" indent="-306000" eaLnBrk="1" fontAlgn="auto" hangingPunct="1">
              <a:lnSpc>
                <a:spcPct val="120000"/>
              </a:lnSpc>
              <a:defRPr/>
            </a:pPr>
            <a:endParaRPr lang="en-US" altLang="en-US" sz="2000" b="1" dirty="0"/>
          </a:p>
          <a:p>
            <a:pPr marL="306000" indent="-306000" eaLnBrk="1" fontAlgn="auto" hangingPunct="1">
              <a:lnSpc>
                <a:spcPct val="120000"/>
              </a:lnSpc>
              <a:defRPr/>
            </a:pPr>
            <a:r>
              <a:rPr lang="en-US" altLang="en-US" sz="2000" b="1" dirty="0"/>
              <a:t>There shall be no blitzing, no rushing of: punts, field goals or point after touchdown (while attempting a kick) in </a:t>
            </a:r>
            <a:r>
              <a:rPr lang="en-US" altLang="en-US" sz="2000" b="1" dirty="0" smtClean="0"/>
              <a:t>8u play</a:t>
            </a:r>
            <a:endParaRPr lang="en-US" altLang="en-US" sz="2000" b="1" dirty="0"/>
          </a:p>
        </p:txBody>
      </p:sp>
    </p:spTree>
    <p:extLst>
      <p:ext uri="{BB962C8B-B14F-4D97-AF65-F5344CB8AC3E}">
        <p14:creationId xmlns:p14="http://schemas.microsoft.com/office/powerpoint/2010/main" xmlns="" val="113802668"/>
      </p:ext>
    </p:extLst>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00150"/>
            <a:ext cx="7772400" cy="2048256"/>
          </a:xfrm>
        </p:spPr>
        <p:txBody>
          <a:bodyPr>
            <a:normAutofit/>
          </a:bodyPr>
          <a:lstStyle/>
          <a:p>
            <a:pPr eaLnBrk="1" fontAlgn="auto" hangingPunct="1">
              <a:spcAft>
                <a:spcPts val="0"/>
              </a:spcAft>
              <a:defRPr/>
            </a:pPr>
            <a:r>
              <a:rPr lang="en-US" dirty="0">
                <a:solidFill>
                  <a:srgbClr val="002060"/>
                </a:solidFill>
              </a:rPr>
              <a:t>UNIT 1: Pop Warner Overview</a:t>
            </a:r>
          </a:p>
        </p:txBody>
      </p:sp>
      <p:sp>
        <p:nvSpPr>
          <p:cNvPr id="3" name="Text Placeholder 2"/>
          <p:cNvSpPr>
            <a:spLocks noGrp="1"/>
          </p:cNvSpPr>
          <p:nvPr>
            <p:ph type="body" idx="1"/>
          </p:nvPr>
        </p:nvSpPr>
        <p:spPr>
          <a:xfrm>
            <a:off x="762000" y="3257550"/>
            <a:ext cx="7772400" cy="1132284"/>
          </a:xfrm>
        </p:spPr>
        <p:txBody>
          <a:bodyPr rtlCol="0"/>
          <a:lstStyle/>
          <a:p>
            <a:pPr eaLnBrk="1" fontAlgn="auto" hangingPunct="1">
              <a:defRPr/>
            </a:pPr>
            <a:r>
              <a:rPr lang="en-US" sz="2800" dirty="0">
                <a:solidFill>
                  <a:schemeClr val="tx1">
                    <a:lumMod val="75000"/>
                  </a:schemeClr>
                </a:solidFill>
              </a:rPr>
              <a:t>History, Philosophy, Structure</a:t>
            </a:r>
          </a:p>
        </p:txBody>
      </p:sp>
      <p:pic>
        <p:nvPicPr>
          <p:cNvPr id="22532" name="Picture 5" descr="PW_3_cheer_c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514350"/>
            <a:ext cx="2743200" cy="1559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3" descr="PW_3_football_c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514350"/>
            <a:ext cx="2876550" cy="1532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hecker dir="ver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NEW 8u</a:t>
            </a:r>
            <a:endParaRPr lang="en-US" b="1" dirty="0"/>
          </a:p>
        </p:txBody>
      </p:sp>
      <p:sp>
        <p:nvSpPr>
          <p:cNvPr id="3" name="Content Placeholder 2"/>
          <p:cNvSpPr>
            <a:spLocks noGrp="1"/>
          </p:cNvSpPr>
          <p:nvPr>
            <p:ph idx="1"/>
          </p:nvPr>
        </p:nvSpPr>
        <p:spPr>
          <a:xfrm>
            <a:off x="228600" y="1123950"/>
            <a:ext cx="8503920" cy="3581400"/>
          </a:xfrm>
        </p:spPr>
        <p:txBody>
          <a:bodyPr>
            <a:normAutofit fontScale="85000" lnSpcReduction="10000"/>
          </a:bodyPr>
          <a:lstStyle/>
          <a:p>
            <a:pPr algn="ctr">
              <a:buNone/>
            </a:pPr>
            <a:r>
              <a:rPr lang="en-US" b="1" dirty="0" smtClean="0"/>
              <a:t>No more than </a:t>
            </a:r>
            <a:r>
              <a:rPr lang="en-US" b="1" dirty="0" smtClean="0">
                <a:solidFill>
                  <a:srgbClr val="FFFF00"/>
                </a:solidFill>
              </a:rPr>
              <a:t>six defensive players </a:t>
            </a:r>
            <a:r>
              <a:rPr lang="en-US" b="1" dirty="0" smtClean="0"/>
              <a:t>can be on the line of scrimmage or rush the ball, no one over the center AND ALL PLAYERS ON LINE OF SCRIMMAGE ARE IN A 2 POINT STANCE</a:t>
            </a:r>
          </a:p>
          <a:p>
            <a:pPr algn="ctr">
              <a:buNone/>
            </a:pPr>
            <a:endParaRPr lang="en-US" b="1" dirty="0" smtClean="0"/>
          </a:p>
          <a:p>
            <a:pPr algn="ctr">
              <a:buNone/>
            </a:pPr>
            <a:r>
              <a:rPr lang="en-US" b="1" dirty="0" smtClean="0">
                <a:solidFill>
                  <a:srgbClr val="FFFF00"/>
                </a:solidFill>
              </a:rPr>
              <a:t>Linebackers </a:t>
            </a:r>
            <a:r>
              <a:rPr lang="en-US" b="1" dirty="0" smtClean="0"/>
              <a:t>  3 yards off the line of scrimmage</a:t>
            </a:r>
          </a:p>
          <a:p>
            <a:pPr algn="ctr">
              <a:buNone/>
            </a:pPr>
            <a:r>
              <a:rPr lang="en-US" b="1" dirty="0" smtClean="0">
                <a:solidFill>
                  <a:srgbClr val="FFFF00"/>
                </a:solidFill>
              </a:rPr>
              <a:t>Corners   </a:t>
            </a:r>
            <a:r>
              <a:rPr lang="en-US" b="1" dirty="0" smtClean="0"/>
              <a:t>        5 yards off the line of scrimmage</a:t>
            </a:r>
          </a:p>
          <a:p>
            <a:pPr algn="ctr">
              <a:buNone/>
            </a:pPr>
            <a:r>
              <a:rPr lang="en-US" b="1" dirty="0" smtClean="0">
                <a:solidFill>
                  <a:srgbClr val="FFFF00"/>
                </a:solidFill>
              </a:rPr>
              <a:t>Safeties </a:t>
            </a:r>
            <a:r>
              <a:rPr lang="en-US" b="1" dirty="0" smtClean="0"/>
              <a:t>          7 yards off the line of scrimmage</a:t>
            </a:r>
          </a:p>
          <a:p>
            <a:endParaRPr lang="en-US" dirty="0"/>
          </a:p>
        </p:txBody>
      </p:sp>
    </p:spTree>
  </p:cSld>
  <p:clrMapOvr>
    <a:masterClrMapping/>
  </p:clrMapOvr>
  <p:transition>
    <p:randomBar dir="vert"/>
    <p:sndAc>
      <p:stSnd>
        <p:snd r:embed="rId2" name="cashreg.wav"/>
      </p:st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a:t>SPECIAL NOTE FOR </a:t>
            </a:r>
            <a:r>
              <a:rPr lang="en-US" altLang="en-US" sz="3200" dirty="0" smtClean="0"/>
              <a:t>8U </a:t>
            </a:r>
            <a:r>
              <a:rPr lang="en-US" altLang="en-US" sz="2400" dirty="0"/>
              <a:t>(cont’d)</a:t>
            </a:r>
          </a:p>
        </p:txBody>
      </p:sp>
      <p:sp>
        <p:nvSpPr>
          <p:cNvPr id="137219" name="Rectangle 3"/>
          <p:cNvSpPr>
            <a:spLocks noGrp="1" noChangeArrowheads="1"/>
          </p:cNvSpPr>
          <p:nvPr>
            <p:ph idx="1"/>
          </p:nvPr>
        </p:nvSpPr>
        <p:spPr>
          <a:xfrm>
            <a:off x="609600" y="1314450"/>
            <a:ext cx="7989888" cy="3429000"/>
          </a:xfrm>
        </p:spPr>
        <p:txBody>
          <a:bodyPr>
            <a:normAutofit/>
          </a:bodyPr>
          <a:lstStyle/>
          <a:p>
            <a:r>
              <a:rPr lang="en-US" altLang="en-US" sz="2400" dirty="0" smtClean="0"/>
              <a:t>8U teams </a:t>
            </a:r>
            <a:r>
              <a:rPr lang="en-US" altLang="en-US" sz="2400" dirty="0"/>
              <a:t>are only permitted to play (2) post-season games in their own or an adjacent league/conference (excluding </a:t>
            </a:r>
            <a:r>
              <a:rPr lang="en-US" altLang="en-US" sz="2400" dirty="0" smtClean="0"/>
              <a:t>8U National </a:t>
            </a:r>
            <a:r>
              <a:rPr lang="en-US" altLang="en-US" sz="2400" dirty="0"/>
              <a:t>Invitation Bowl Games). </a:t>
            </a:r>
            <a:endParaRPr lang="en-US" altLang="en-US" sz="2400" dirty="0" smtClean="0"/>
          </a:p>
          <a:p>
            <a:endParaRPr lang="en-US" altLang="en-US" sz="2400" dirty="0"/>
          </a:p>
          <a:p>
            <a:r>
              <a:rPr lang="en-US" altLang="en-US" sz="2400" dirty="0"/>
              <a:t>This allows for replacing one Regular Season </a:t>
            </a:r>
            <a:r>
              <a:rPr lang="en-US" altLang="en-US" sz="2400" dirty="0" smtClean="0"/>
              <a:t>8U Game </a:t>
            </a:r>
            <a:r>
              <a:rPr lang="en-US" altLang="en-US" sz="2400" dirty="0"/>
              <a:t>with a second Post Season Bowl game. It also allows overnight travel to an adjacent league/conference</a:t>
            </a:r>
            <a:r>
              <a:rPr lang="en-US" altLang="en-US" sz="2400" dirty="0">
                <a:solidFill>
                  <a:schemeClr val="tx1">
                    <a:lumMod val="85000"/>
                  </a:schemeClr>
                </a:solidFill>
              </a:rPr>
              <a:t>.</a:t>
            </a:r>
          </a:p>
        </p:txBody>
      </p:sp>
    </p:spTree>
  </p:cSld>
  <p:clrMapOvr>
    <a:masterClrMapping/>
  </p:clrMapOvr>
  <p:transition>
    <p:cover dir="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5A531070-A1FD-4A47-BDCF-4635A370DBF1}"/>
              </a:ext>
            </a:extLst>
          </p:cNvPr>
          <p:cNvSpPr>
            <a:spLocks noGrp="1"/>
          </p:cNvSpPr>
          <p:nvPr>
            <p:ph idx="4294967295"/>
          </p:nvPr>
        </p:nvSpPr>
        <p:spPr>
          <a:xfrm>
            <a:off x="0" y="438150"/>
            <a:ext cx="5105400" cy="4495800"/>
          </a:xfrm>
        </p:spPr>
        <p:txBody>
          <a:bodyPr>
            <a:normAutofit fontScale="85000" lnSpcReduction="20000"/>
          </a:bodyPr>
          <a:lstStyle/>
          <a:p>
            <a:pPr marL="0" indent="0" algn="ctr">
              <a:buNone/>
            </a:pPr>
            <a:r>
              <a:rPr lang="en-US" sz="2400" b="1" dirty="0" smtClean="0"/>
              <a:t>CHEER COMPETITON</a:t>
            </a:r>
            <a:endParaRPr lang="en-US" sz="2400" b="1" dirty="0"/>
          </a:p>
          <a:p>
            <a:pPr algn="ctr">
              <a:buNone/>
            </a:pPr>
            <a:r>
              <a:rPr lang="en-US" sz="2400" b="1" dirty="0" smtClean="0"/>
              <a:t>TENTATIVE DATES</a:t>
            </a:r>
          </a:p>
          <a:p>
            <a:pPr algn="ctr">
              <a:buNone/>
            </a:pPr>
            <a:endParaRPr lang="en-US" sz="2400" b="1" dirty="0" smtClean="0"/>
          </a:p>
          <a:p>
            <a:pPr algn="ctr">
              <a:buNone/>
            </a:pPr>
            <a:r>
              <a:rPr lang="en-US" sz="2400" b="1" dirty="0" smtClean="0"/>
              <a:t>CDPW</a:t>
            </a:r>
          </a:p>
          <a:p>
            <a:pPr algn="ctr">
              <a:buNone/>
            </a:pPr>
            <a:r>
              <a:rPr lang="en-US" sz="2400" dirty="0" smtClean="0">
                <a:solidFill>
                  <a:srgbClr val="FF0000"/>
                </a:solidFill>
              </a:rPr>
              <a:t>October  8 </a:t>
            </a:r>
          </a:p>
          <a:p>
            <a:pPr algn="ctr">
              <a:buNone/>
            </a:pPr>
            <a:r>
              <a:rPr lang="en-US" sz="2400" dirty="0" smtClean="0">
                <a:solidFill>
                  <a:srgbClr val="FF0000"/>
                </a:solidFill>
              </a:rPr>
              <a:t>Schenectady High</a:t>
            </a:r>
          </a:p>
          <a:p>
            <a:pPr algn="ctr">
              <a:buNone/>
            </a:pPr>
            <a:endParaRPr lang="en-US" sz="2400" dirty="0" smtClean="0">
              <a:solidFill>
                <a:srgbClr val="FF0000"/>
              </a:solidFill>
            </a:endParaRPr>
          </a:p>
          <a:p>
            <a:pPr algn="ctr">
              <a:buNone/>
            </a:pPr>
            <a:r>
              <a:rPr lang="en-US" sz="2400" b="1" dirty="0" smtClean="0"/>
              <a:t>Regional</a:t>
            </a:r>
          </a:p>
          <a:p>
            <a:pPr algn="ctr">
              <a:buNone/>
            </a:pPr>
            <a:r>
              <a:rPr lang="en-US" sz="2400" dirty="0" smtClean="0">
                <a:solidFill>
                  <a:schemeClr val="bg1"/>
                </a:solidFill>
              </a:rPr>
              <a:t>November 6 and 7</a:t>
            </a:r>
          </a:p>
          <a:p>
            <a:pPr algn="ctr">
              <a:buNone/>
            </a:pPr>
            <a:r>
              <a:rPr lang="en-US" sz="2400" dirty="0" smtClean="0">
                <a:solidFill>
                  <a:schemeClr val="bg1"/>
                </a:solidFill>
              </a:rPr>
              <a:t>Trenton NJ</a:t>
            </a:r>
          </a:p>
          <a:p>
            <a:pPr algn="ctr">
              <a:buNone/>
            </a:pPr>
            <a:endParaRPr lang="en-US" sz="2400" dirty="0" smtClean="0">
              <a:solidFill>
                <a:schemeClr val="bg1"/>
              </a:solidFill>
            </a:endParaRPr>
          </a:p>
          <a:p>
            <a:pPr algn="ctr">
              <a:buNone/>
            </a:pPr>
            <a:r>
              <a:rPr lang="en-US" sz="2400" b="1" dirty="0" smtClean="0"/>
              <a:t>Nationals</a:t>
            </a:r>
          </a:p>
          <a:p>
            <a:pPr algn="ctr">
              <a:buNone/>
            </a:pPr>
            <a:r>
              <a:rPr lang="en-US" sz="2400" dirty="0" smtClean="0">
                <a:solidFill>
                  <a:srgbClr val="6600FF"/>
                </a:solidFill>
              </a:rPr>
              <a:t>December  5-8</a:t>
            </a:r>
          </a:p>
          <a:p>
            <a:pPr algn="ctr">
              <a:buNone/>
            </a:pPr>
            <a:r>
              <a:rPr lang="en-US" sz="2400" dirty="0" smtClean="0">
                <a:solidFill>
                  <a:srgbClr val="6600FF"/>
                </a:solidFill>
              </a:rPr>
              <a:t>Universal Studios  Florida</a:t>
            </a:r>
          </a:p>
          <a:p>
            <a:pPr algn="ctr">
              <a:buNone/>
            </a:pPr>
            <a:endParaRPr lang="en-US" sz="2400" dirty="0" smtClean="0">
              <a:solidFill>
                <a:srgbClr val="6600FF"/>
              </a:solidFill>
            </a:endParaRPr>
          </a:p>
          <a:p>
            <a:pPr algn="ctr">
              <a:buNone/>
            </a:pPr>
            <a:r>
              <a:rPr lang="en-US" sz="2400" b="1" dirty="0" smtClean="0"/>
              <a:t>YCADA Globals</a:t>
            </a:r>
          </a:p>
          <a:p>
            <a:pPr algn="ctr">
              <a:buNone/>
            </a:pPr>
            <a:r>
              <a:rPr lang="en-US" sz="2400" dirty="0" smtClean="0">
                <a:solidFill>
                  <a:srgbClr val="00B050"/>
                </a:solidFill>
              </a:rPr>
              <a:t>February 24-26, 2023</a:t>
            </a:r>
          </a:p>
          <a:p>
            <a:pPr algn="ctr">
              <a:buNone/>
            </a:pPr>
            <a:r>
              <a:rPr lang="en-US" sz="2400" dirty="0" smtClean="0">
                <a:solidFill>
                  <a:srgbClr val="00B050"/>
                </a:solidFill>
              </a:rPr>
              <a:t>Atlantic City NJ</a:t>
            </a:r>
          </a:p>
          <a:p>
            <a:pPr>
              <a:buNone/>
            </a:pPr>
            <a:endParaRPr lang="en-US" dirty="0" smtClean="0"/>
          </a:p>
          <a:p>
            <a:pPr>
              <a:buNone/>
            </a:pPr>
            <a:endParaRPr lang="en-US" dirty="0"/>
          </a:p>
        </p:txBody>
      </p:sp>
      <p:pic>
        <p:nvPicPr>
          <p:cNvPr id="3" name="Picture 2" descr="A group of people posing for the camera&#10;&#10;Description automatically generated">
            <a:extLst>
              <a:ext uri="{FF2B5EF4-FFF2-40B4-BE49-F238E27FC236}">
                <a16:creationId xmlns:a16="http://schemas.microsoft.com/office/drawing/2014/main" xmlns="" id="{AEAE149C-6DC9-4B23-B08F-5640864D22F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9154" y="2819642"/>
            <a:ext cx="2962699" cy="1965257"/>
          </a:xfrm>
          <a:prstGeom prst="rect">
            <a:avLst/>
          </a:prstGeom>
        </p:spPr>
      </p:pic>
      <p:pic>
        <p:nvPicPr>
          <p:cNvPr id="10" name="Picture 9">
            <a:extLst>
              <a:ext uri="{FF2B5EF4-FFF2-40B4-BE49-F238E27FC236}">
                <a16:creationId xmlns:a16="http://schemas.microsoft.com/office/drawing/2014/main" xmlns="" id="{2538C15F-A1A7-4066-BB05-0895A2DB538E}"/>
              </a:ext>
            </a:extLst>
          </p:cNvPr>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30654" y="358607"/>
            <a:ext cx="2962699" cy="1965257"/>
          </a:xfrm>
          <a:prstGeom prst="rect">
            <a:avLst/>
          </a:prstGeom>
          <a:noFill/>
          <a:ln>
            <a:noFill/>
          </a:ln>
        </p:spPr>
      </p:pic>
    </p:spTree>
    <p:extLst>
      <p:ext uri="{BB962C8B-B14F-4D97-AF65-F5344CB8AC3E}">
        <p14:creationId xmlns:p14="http://schemas.microsoft.com/office/powerpoint/2010/main" xmlns="" val="3334529315"/>
      </p:ext>
    </p:extLst>
  </p:cSld>
  <p:clrMapOvr>
    <a:masterClrMapping/>
  </p:clrMapOvr>
  <p:transition>
    <p:blinds/>
    <p:sndAc>
      <p:stSnd>
        <p:snd r:embed="rId2" name="applause.wav"/>
      </p:st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solidFill>
                  <a:srgbClr val="002060"/>
                </a:solidFill>
              </a:rPr>
              <a:t>Unit 5: Keeping Youth Sports Fun</a:t>
            </a:r>
          </a:p>
        </p:txBody>
      </p:sp>
      <p:sp>
        <p:nvSpPr>
          <p:cNvPr id="3" name="Text Placeholder 2"/>
          <p:cNvSpPr>
            <a:spLocks noGrp="1"/>
          </p:cNvSpPr>
          <p:nvPr>
            <p:ph type="body" idx="1"/>
          </p:nvPr>
        </p:nvSpPr>
        <p:spPr/>
        <p:txBody>
          <a:bodyPr/>
          <a:lstStyle/>
          <a:p>
            <a:pPr>
              <a:defRPr/>
            </a:pPr>
            <a:r>
              <a:rPr lang="en-US" sz="2800" dirty="0"/>
              <a:t>Coaches’ and </a:t>
            </a:r>
            <a:r>
              <a:rPr lang="en-US" sz="2800" dirty="0" smtClean="0"/>
              <a:t>Parents’ behavior</a:t>
            </a:r>
            <a:endParaRPr lang="en-US" sz="2800" dirty="0"/>
          </a:p>
        </p:txBody>
      </p:sp>
      <p:pic>
        <p:nvPicPr>
          <p:cNvPr id="143364" name="Picture 4" descr="MCj02218410000[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419350"/>
            <a:ext cx="2590800" cy="189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200" dirty="0"/>
              <a:t>How to keep Young Athletes involved</a:t>
            </a:r>
          </a:p>
        </p:txBody>
      </p:sp>
      <p:sp>
        <p:nvSpPr>
          <p:cNvPr id="7" name="Rectangle 3"/>
          <p:cNvSpPr txBox="1">
            <a:spLocks noChangeArrowheads="1"/>
          </p:cNvSpPr>
          <p:nvPr/>
        </p:nvSpPr>
        <p:spPr bwMode="auto">
          <a:xfrm>
            <a:off x="762000" y="1200150"/>
            <a:ext cx="75438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defTabSz="457200">
              <a:spcBef>
                <a:spcPct val="20000"/>
              </a:spcBef>
              <a:spcAft>
                <a:spcPts val="600"/>
              </a:spcAft>
              <a:buClr>
                <a:schemeClr val="accent2"/>
              </a:buClr>
              <a:buSzPct val="92000"/>
              <a:buFont typeface="Wingdings 2" panose="05020102010507070707" pitchFamily="18" charset="2"/>
              <a:buChar char=""/>
              <a:defRPr>
                <a:solidFill>
                  <a:schemeClr val="tx2"/>
                </a:solidFill>
                <a:latin typeface="Gill Sans MT" panose="020B0502020104020203" pitchFamily="34" charset="0"/>
              </a:defRPr>
            </a:lvl1pPr>
            <a:lvl2pPr marL="628650" indent="-304800" defTabSz="45720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Gill Sans MT" panose="020B0502020104020203" pitchFamily="34" charset="0"/>
              </a:defRPr>
            </a:lvl2pPr>
            <a:lvl3pPr marL="898525" indent="-269875" defTabSz="457200">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Gill Sans MT" panose="020B0502020104020203" pitchFamily="34" charset="0"/>
              </a:defRPr>
            </a:lvl3pPr>
            <a:lvl4pPr marL="1241425"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4pPr>
            <a:lvl5pPr marL="1601788"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5pPr>
            <a:lvl6pPr marL="20589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6pPr>
            <a:lvl7pPr marL="25161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7pPr>
            <a:lvl8pPr marL="29733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8pPr>
            <a:lvl9pPr marL="34305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9pPr>
          </a:lstStyle>
          <a:p>
            <a:pPr eaLnBrk="1" hangingPunct="1">
              <a:lnSpc>
                <a:spcPct val="90000"/>
              </a:lnSpc>
              <a:buFont typeface="Gill Sans MT" panose="020B0502020104020203" pitchFamily="34" charset="0"/>
              <a:buAutoNum type="arabicPeriod"/>
            </a:pPr>
            <a:r>
              <a:rPr lang="en-US" altLang="en-US" sz="2000" b="1" i="0" dirty="0">
                <a:solidFill>
                  <a:srgbClr val="FF0000"/>
                </a:solidFill>
              </a:rPr>
              <a:t>Emphasize</a:t>
            </a:r>
            <a:r>
              <a:rPr lang="en-US" altLang="en-US" sz="2000" b="1" i="0" dirty="0">
                <a:solidFill>
                  <a:schemeClr val="tx1"/>
                </a:solidFill>
              </a:rPr>
              <a:t> learning new skills and improving existing ones. </a:t>
            </a:r>
            <a:r>
              <a:rPr lang="en-US" altLang="en-US" sz="2000" b="1" dirty="0">
                <a:solidFill>
                  <a:schemeClr val="tx1"/>
                </a:solidFill>
              </a:rPr>
              <a:t>Let the athletes be proud of all they are learning about the sport.</a:t>
            </a:r>
          </a:p>
          <a:p>
            <a:pPr eaLnBrk="1" hangingPunct="1">
              <a:lnSpc>
                <a:spcPct val="90000"/>
              </a:lnSpc>
              <a:buFont typeface="Gill Sans MT" panose="020B0502020104020203" pitchFamily="34" charset="0"/>
              <a:buAutoNum type="arabicPeriod"/>
            </a:pPr>
            <a:r>
              <a:rPr lang="en-US" altLang="en-US" sz="2000" b="1" i="0" dirty="0">
                <a:solidFill>
                  <a:schemeClr val="tx1"/>
                </a:solidFill>
              </a:rPr>
              <a:t>Have Fun. </a:t>
            </a:r>
            <a:r>
              <a:rPr lang="en-US" altLang="en-US" sz="2000" b="1" dirty="0">
                <a:solidFill>
                  <a:srgbClr val="FF0000"/>
                </a:solidFill>
              </a:rPr>
              <a:t>Be positive </a:t>
            </a:r>
            <a:r>
              <a:rPr lang="en-US" altLang="en-US" sz="2000" b="1" dirty="0">
                <a:solidFill>
                  <a:schemeClr val="tx1"/>
                </a:solidFill>
              </a:rPr>
              <a:t>and have fun yourself!</a:t>
            </a:r>
            <a:endParaRPr lang="en-US" altLang="en-US" sz="2000" b="1" i="0" dirty="0">
              <a:solidFill>
                <a:schemeClr val="tx1"/>
              </a:solidFill>
            </a:endParaRPr>
          </a:p>
          <a:p>
            <a:pPr eaLnBrk="1" hangingPunct="1">
              <a:lnSpc>
                <a:spcPct val="90000"/>
              </a:lnSpc>
              <a:buFont typeface="Gill Sans MT" panose="020B0502020104020203" pitchFamily="34" charset="0"/>
              <a:buAutoNum type="arabicPeriod"/>
            </a:pPr>
            <a:r>
              <a:rPr lang="en-US" altLang="en-US" sz="2000" b="1" i="0" dirty="0">
                <a:solidFill>
                  <a:schemeClr val="tx1"/>
                </a:solidFill>
              </a:rPr>
              <a:t>Maintain a safe environment, both physically and emotionally. </a:t>
            </a:r>
            <a:r>
              <a:rPr lang="en-US" altLang="en-US" sz="2000" b="1" dirty="0">
                <a:solidFill>
                  <a:srgbClr val="FF0000"/>
                </a:solidFill>
              </a:rPr>
              <a:t>Do not allow </a:t>
            </a:r>
            <a:r>
              <a:rPr lang="en-US" altLang="en-US" sz="2000" b="1" dirty="0">
                <a:solidFill>
                  <a:schemeClr val="tx1"/>
                </a:solidFill>
              </a:rPr>
              <a:t>participants to ridicule each other.</a:t>
            </a:r>
          </a:p>
          <a:p>
            <a:pPr eaLnBrk="1" hangingPunct="1">
              <a:lnSpc>
                <a:spcPct val="90000"/>
              </a:lnSpc>
              <a:buFont typeface="Gill Sans MT" panose="020B0502020104020203" pitchFamily="34" charset="0"/>
              <a:buAutoNum type="arabicPeriod"/>
            </a:pPr>
            <a:r>
              <a:rPr lang="en-US" altLang="en-US" sz="2000" b="1" i="0" dirty="0">
                <a:solidFill>
                  <a:srgbClr val="FF0000"/>
                </a:solidFill>
              </a:rPr>
              <a:t>Challenge Athletes </a:t>
            </a:r>
            <a:r>
              <a:rPr lang="en-US" altLang="en-US" sz="2000" b="1" i="0" dirty="0">
                <a:solidFill>
                  <a:schemeClr val="tx1"/>
                </a:solidFill>
              </a:rPr>
              <a:t>with Physical Exercises in a Creative Way. </a:t>
            </a:r>
            <a:r>
              <a:rPr lang="en-US" altLang="en-US" sz="2000" b="1" dirty="0">
                <a:solidFill>
                  <a:schemeClr val="tx1"/>
                </a:solidFill>
              </a:rPr>
              <a:t>Use relay races and challenges to do conditioning.</a:t>
            </a:r>
          </a:p>
          <a:p>
            <a:pPr eaLnBrk="1" hangingPunct="1">
              <a:lnSpc>
                <a:spcPct val="90000"/>
              </a:lnSpc>
              <a:buFont typeface="Gill Sans MT" panose="020B0502020104020203" pitchFamily="34" charset="0"/>
              <a:buAutoNum type="arabicPeriod"/>
            </a:pPr>
            <a:r>
              <a:rPr lang="en-US" altLang="en-US" sz="2000" b="1" i="0" dirty="0">
                <a:solidFill>
                  <a:schemeClr val="tx1"/>
                </a:solidFill>
              </a:rPr>
              <a:t>Give participants a </a:t>
            </a:r>
            <a:r>
              <a:rPr lang="en-US" altLang="en-US" sz="2000" b="1" i="0" dirty="0">
                <a:solidFill>
                  <a:srgbClr val="FF0000"/>
                </a:solidFill>
              </a:rPr>
              <a:t>Sense of Belonging </a:t>
            </a:r>
            <a:r>
              <a:rPr lang="en-US" altLang="en-US" sz="2000" b="1" i="0" dirty="0">
                <a:solidFill>
                  <a:schemeClr val="tx1"/>
                </a:solidFill>
              </a:rPr>
              <a:t>to a Team.</a:t>
            </a:r>
            <a:r>
              <a:rPr lang="en-US" altLang="en-US" sz="2000" b="1" dirty="0">
                <a:solidFill>
                  <a:schemeClr val="tx1"/>
                </a:solidFill>
              </a:rPr>
              <a:t> Consider a team slogan or team shirts</a:t>
            </a:r>
            <a:r>
              <a:rPr lang="en-US" altLang="en-US" sz="2000" b="1" dirty="0">
                <a:solidFill>
                  <a:schemeClr val="tx1">
                    <a:lumMod val="85000"/>
                  </a:schemeClr>
                </a:solidFill>
              </a:rPr>
              <a:t>.</a:t>
            </a:r>
            <a:endParaRPr lang="en-US" altLang="en-US" sz="2000" b="1" i="0" u="sng" dirty="0">
              <a:solidFill>
                <a:schemeClr val="tx1">
                  <a:lumMod val="85000"/>
                </a:schemeClr>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200" dirty="0" smtClean="0"/>
              <a:t>Use </a:t>
            </a:r>
            <a:r>
              <a:rPr lang="en-US" sz="3200" dirty="0"/>
              <a:t>Effective Feedback</a:t>
            </a:r>
          </a:p>
        </p:txBody>
      </p:sp>
      <p:sp>
        <p:nvSpPr>
          <p:cNvPr id="3" name="Content Placeholder 2"/>
          <p:cNvSpPr>
            <a:spLocks noGrp="1"/>
          </p:cNvSpPr>
          <p:nvPr>
            <p:ph idx="1"/>
          </p:nvPr>
        </p:nvSpPr>
        <p:spPr>
          <a:xfrm>
            <a:off x="533400" y="1314450"/>
            <a:ext cx="7989888" cy="3371850"/>
          </a:xfrm>
        </p:spPr>
        <p:txBody>
          <a:bodyPr>
            <a:normAutofit fontScale="92500" lnSpcReduction="20000"/>
          </a:bodyPr>
          <a:lstStyle/>
          <a:p>
            <a:pPr marL="0" indent="0" defTabSz="914400" eaLnBrk="1" hangingPunct="1">
              <a:spcBef>
                <a:spcPct val="30000"/>
              </a:spcBef>
              <a:spcAft>
                <a:spcPct val="0"/>
              </a:spcAft>
              <a:buClrTx/>
              <a:buSzTx/>
              <a:buFont typeface="Wingdings 2" panose="05020102010507070707" pitchFamily="18" charset="2"/>
              <a:buNone/>
              <a:defRPr/>
            </a:pPr>
            <a:r>
              <a:rPr lang="en-US" altLang="en-US" sz="2200" b="1" dirty="0">
                <a:solidFill>
                  <a:srgbClr val="FF0000"/>
                </a:solidFill>
              </a:rPr>
              <a:t>Positive feedback </a:t>
            </a:r>
            <a:r>
              <a:rPr lang="en-US" altLang="en-US" sz="2200" b="1" dirty="0"/>
              <a:t>is key. Research shows that the most effective teachers use 5 times as many </a:t>
            </a:r>
            <a:r>
              <a:rPr lang="en-US" altLang="en-US" sz="2200" b="1" dirty="0">
                <a:solidFill>
                  <a:srgbClr val="FF0000"/>
                </a:solidFill>
              </a:rPr>
              <a:t>positive statements </a:t>
            </a:r>
            <a:r>
              <a:rPr lang="en-US" altLang="en-US" sz="2200" b="1" dirty="0"/>
              <a:t>as they do negative statements</a:t>
            </a:r>
            <a:r>
              <a:rPr lang="en-US" altLang="en-US" sz="2200" b="1" dirty="0" smtClean="0"/>
              <a:t>.</a:t>
            </a:r>
          </a:p>
          <a:p>
            <a:pPr marL="0" indent="0" defTabSz="914400" eaLnBrk="1" hangingPunct="1">
              <a:spcBef>
                <a:spcPct val="30000"/>
              </a:spcBef>
              <a:spcAft>
                <a:spcPct val="0"/>
              </a:spcAft>
              <a:buClrTx/>
              <a:buSzTx/>
              <a:buFont typeface="Wingdings 2" panose="05020102010507070707" pitchFamily="18" charset="2"/>
              <a:buNone/>
              <a:defRPr/>
            </a:pPr>
            <a:endParaRPr lang="en-US" altLang="en-US" sz="2000" b="1" u="sng" dirty="0"/>
          </a:p>
          <a:p>
            <a:pPr marL="704850" lvl="1" indent="-381000" eaLnBrk="1" fontAlgn="auto" hangingPunct="1">
              <a:lnSpc>
                <a:spcPct val="80000"/>
              </a:lnSpc>
              <a:buFont typeface="Wingdings" panose="05000000000000000000" pitchFamily="2" charset="2"/>
              <a:buAutoNum type="arabicPeriod"/>
              <a:defRPr/>
            </a:pPr>
            <a:r>
              <a:rPr lang="en-US" altLang="en-US" sz="2200" b="1" dirty="0"/>
              <a:t>Catch athletes doing things correctly.</a:t>
            </a:r>
          </a:p>
          <a:p>
            <a:pPr marL="704850" lvl="1" indent="-381000" eaLnBrk="1" fontAlgn="auto" hangingPunct="1">
              <a:lnSpc>
                <a:spcPct val="80000"/>
              </a:lnSpc>
              <a:buFont typeface="Wingdings" panose="05000000000000000000" pitchFamily="2" charset="2"/>
              <a:buAutoNum type="arabicPeriod"/>
              <a:defRPr/>
            </a:pPr>
            <a:r>
              <a:rPr lang="en-US" altLang="en-US" sz="2200" b="1" dirty="0"/>
              <a:t>Be specific &amp; concise.</a:t>
            </a:r>
          </a:p>
          <a:p>
            <a:pPr marL="704850" lvl="1" indent="-381000" eaLnBrk="1" fontAlgn="auto" hangingPunct="1">
              <a:lnSpc>
                <a:spcPct val="80000"/>
              </a:lnSpc>
              <a:buFont typeface="Wingdings" panose="05000000000000000000" pitchFamily="2" charset="2"/>
              <a:buAutoNum type="arabicPeriod"/>
              <a:defRPr/>
            </a:pPr>
            <a:r>
              <a:rPr lang="en-US" altLang="en-US" sz="2200" b="1" dirty="0"/>
              <a:t>Focus on strengths more than weaknesses.</a:t>
            </a:r>
          </a:p>
          <a:p>
            <a:pPr marL="704850" lvl="1" indent="-381000" eaLnBrk="1" fontAlgn="auto" hangingPunct="1">
              <a:lnSpc>
                <a:spcPct val="80000"/>
              </a:lnSpc>
              <a:buFont typeface="Wingdings" panose="05000000000000000000" pitchFamily="2" charset="2"/>
              <a:buAutoNum type="arabicPeriod"/>
              <a:defRPr/>
            </a:pPr>
            <a:r>
              <a:rPr lang="en-US" altLang="en-US" sz="2200" b="1" dirty="0"/>
              <a:t>Give feedback promptly and immediately.</a:t>
            </a:r>
          </a:p>
          <a:p>
            <a:pPr marL="704850" lvl="1" indent="-381000" eaLnBrk="1" fontAlgn="auto" hangingPunct="1">
              <a:lnSpc>
                <a:spcPct val="80000"/>
              </a:lnSpc>
              <a:buFont typeface="Wingdings" panose="05000000000000000000" pitchFamily="2" charset="2"/>
              <a:buAutoNum type="arabicPeriod"/>
              <a:defRPr/>
            </a:pPr>
            <a:r>
              <a:rPr lang="en-US" altLang="en-US" sz="2200" b="1" dirty="0"/>
              <a:t>Be sincere when giving praise.</a:t>
            </a:r>
          </a:p>
          <a:p>
            <a:pPr marL="704850" lvl="1" indent="-381000" eaLnBrk="1" fontAlgn="auto" hangingPunct="1">
              <a:lnSpc>
                <a:spcPct val="80000"/>
              </a:lnSpc>
              <a:buFont typeface="Wingdings" panose="05000000000000000000" pitchFamily="2" charset="2"/>
              <a:buAutoNum type="arabicPeriod"/>
              <a:defRPr/>
            </a:pPr>
            <a:r>
              <a:rPr lang="en-US" altLang="en-US" sz="2200" b="1" dirty="0"/>
              <a:t>Reward improvements, not perfection.</a:t>
            </a:r>
          </a:p>
          <a:p>
            <a:pPr marL="704850" lvl="1" indent="-381000" eaLnBrk="1" fontAlgn="auto" hangingPunct="1">
              <a:lnSpc>
                <a:spcPct val="80000"/>
              </a:lnSpc>
              <a:buFont typeface="Wingdings" panose="05000000000000000000" pitchFamily="2" charset="2"/>
              <a:buAutoNum type="arabicPeriod"/>
              <a:defRPr/>
            </a:pPr>
            <a:r>
              <a:rPr lang="en-US" altLang="en-US" sz="2200" b="1" dirty="0"/>
              <a:t>Reward effort as well as outcome.</a:t>
            </a:r>
          </a:p>
          <a:p>
            <a:pPr marL="704850" lvl="1" indent="-381000" eaLnBrk="1" fontAlgn="auto" hangingPunct="1">
              <a:lnSpc>
                <a:spcPct val="80000"/>
              </a:lnSpc>
              <a:buFont typeface="Wingdings" panose="05000000000000000000" pitchFamily="2" charset="2"/>
              <a:buAutoNum type="arabicPeriod"/>
              <a:defRPr/>
            </a:pPr>
            <a:r>
              <a:rPr lang="en-US" altLang="en-US" sz="2200" b="1" i="1" dirty="0">
                <a:solidFill>
                  <a:srgbClr val="FFFF00"/>
                </a:solidFill>
              </a:rPr>
              <a:t>Avoid being insulting and negative</a:t>
            </a:r>
            <a:r>
              <a:rPr lang="en-US" altLang="en-US" sz="2200" b="1" dirty="0">
                <a:solidFill>
                  <a:srgbClr val="FFFF00"/>
                </a:solidFill>
              </a:rPr>
              <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down)">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Coach and Parent Misconduct</a:t>
            </a:r>
            <a:endParaRPr lang="en-US" dirty="0"/>
          </a:p>
        </p:txBody>
      </p:sp>
      <p:pic>
        <p:nvPicPr>
          <p:cNvPr id="6" name="YOUTH FOOTBALL PARENT OUT OF CONTROL.mp4">
            <a:hlinkClick r:id="" action="ppaction://media"/>
          </p:cNvPr>
          <p:cNvPicPr>
            <a:picLocks noGrp="1" noRot="1" noChangeAspect="1"/>
          </p:cNvPicPr>
          <p:nvPr>
            <p:ph idx="1"/>
            <a:videoFile r:link="rId1"/>
          </p:nvPr>
        </p:nvPicPr>
        <p:blipFill>
          <a:blip r:embed="rId3" cstate="print"/>
          <a:stretch>
            <a:fillRect/>
          </a:stretch>
        </p:blipFill>
        <p:spPr>
          <a:xfrm>
            <a:off x="609600" y="1084870"/>
            <a:ext cx="8000999" cy="384908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8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Coach and Parent Misconduct</a:t>
            </a:r>
            <a:endParaRPr lang="en-US" dirty="0"/>
          </a:p>
        </p:txBody>
      </p:sp>
      <p:pic>
        <p:nvPicPr>
          <p:cNvPr id="8" name="Three Pop Warner Teams' Seasons Canceled, North Utica Still to Play (1).mp4">
            <a:hlinkClick r:id="" action="ppaction://media"/>
          </p:cNvPr>
          <p:cNvPicPr>
            <a:picLocks noGrp="1" noRot="1" noChangeAspect="1"/>
          </p:cNvPicPr>
          <p:nvPr>
            <p:ph idx="1"/>
            <a:videoFile r:link="rId1"/>
          </p:nvPr>
        </p:nvPicPr>
        <p:blipFill>
          <a:blip r:embed="rId3" cstate="print"/>
          <a:stretch>
            <a:fillRect/>
          </a:stretch>
        </p:blipFill>
        <p:spPr>
          <a:xfrm>
            <a:off x="0" y="0"/>
            <a:ext cx="9144000" cy="5143500"/>
          </a:xfrm>
          <a:prstGeom prst="rect">
            <a:avLst/>
          </a:prstGeom>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07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200" dirty="0"/>
              <a:t>Coach and Parent Misconduct</a:t>
            </a:r>
          </a:p>
        </p:txBody>
      </p:sp>
      <p:sp>
        <p:nvSpPr>
          <p:cNvPr id="149507" name="Rectangle 3"/>
          <p:cNvSpPr txBox="1">
            <a:spLocks noChangeArrowheads="1"/>
          </p:cNvSpPr>
          <p:nvPr/>
        </p:nvSpPr>
        <p:spPr bwMode="auto">
          <a:xfrm>
            <a:off x="609600" y="1352552"/>
            <a:ext cx="7989888" cy="3224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04800" indent="-304800" defTabSz="457200">
              <a:spcBef>
                <a:spcPct val="20000"/>
              </a:spcBef>
              <a:spcAft>
                <a:spcPts val="600"/>
              </a:spcAft>
              <a:buClr>
                <a:schemeClr val="accent2"/>
              </a:buClr>
              <a:buSzPct val="92000"/>
              <a:buFont typeface="Wingdings 2" panose="05020102010507070707" pitchFamily="18" charset="2"/>
              <a:buChar char=""/>
              <a:defRPr>
                <a:solidFill>
                  <a:schemeClr val="tx2"/>
                </a:solidFill>
                <a:latin typeface="Gill Sans MT" panose="020B0502020104020203" pitchFamily="34" charset="0"/>
              </a:defRPr>
            </a:lvl1pPr>
            <a:lvl2pPr marL="628650" indent="-304800" defTabSz="457200">
              <a:spcBef>
                <a:spcPct val="20000"/>
              </a:spcBef>
              <a:spcAft>
                <a:spcPts val="600"/>
              </a:spcAft>
              <a:buClr>
                <a:schemeClr val="accent2"/>
              </a:buClr>
              <a:buSzPct val="92000"/>
              <a:buFont typeface="Wingdings 2" panose="05020102010507070707" pitchFamily="18" charset="2"/>
              <a:buChar char=""/>
              <a:defRPr sz="1600">
                <a:solidFill>
                  <a:schemeClr val="tx2"/>
                </a:solidFill>
                <a:latin typeface="Gill Sans MT" panose="020B0502020104020203" pitchFamily="34" charset="0"/>
              </a:defRPr>
            </a:lvl2pPr>
            <a:lvl3pPr marL="898525" indent="-269875" defTabSz="457200">
              <a:spcBef>
                <a:spcPct val="20000"/>
              </a:spcBef>
              <a:spcAft>
                <a:spcPts val="600"/>
              </a:spcAft>
              <a:buClr>
                <a:schemeClr val="accent2"/>
              </a:buClr>
              <a:buSzPct val="92000"/>
              <a:buFont typeface="Wingdings 2" panose="05020102010507070707" pitchFamily="18" charset="2"/>
              <a:buChar char=""/>
              <a:defRPr sz="1400">
                <a:solidFill>
                  <a:schemeClr val="tx2"/>
                </a:solidFill>
                <a:latin typeface="Gill Sans MT" panose="020B0502020104020203" pitchFamily="34" charset="0"/>
              </a:defRPr>
            </a:lvl3pPr>
            <a:lvl4pPr marL="1241425"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4pPr>
            <a:lvl5pPr marL="1601788" indent="-233363" defTabSz="45720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5pPr>
            <a:lvl6pPr marL="20589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6pPr>
            <a:lvl7pPr marL="25161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7pPr>
            <a:lvl8pPr marL="29733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8pPr>
            <a:lvl9pPr marL="3430588" indent="-233363" defTabSz="457200" eaLnBrk="0" fontAlgn="base" hangingPunct="0">
              <a:spcBef>
                <a:spcPct val="20000"/>
              </a:spcBef>
              <a:spcAft>
                <a:spcPts val="600"/>
              </a:spcAft>
              <a:buClr>
                <a:schemeClr val="accent2"/>
              </a:buClr>
              <a:buSzPct val="92000"/>
              <a:buFont typeface="Wingdings 2" panose="05020102010507070707" pitchFamily="18" charset="2"/>
              <a:buChar char=""/>
              <a:defRPr sz="1200">
                <a:solidFill>
                  <a:schemeClr val="tx2"/>
                </a:solidFill>
                <a:latin typeface="Gill Sans MT" panose="020B0502020104020203" pitchFamily="34" charset="0"/>
              </a:defRPr>
            </a:lvl9pPr>
          </a:lstStyle>
          <a:p>
            <a:pPr eaLnBrk="1" hangingPunct="1"/>
            <a:r>
              <a:rPr lang="en-US" altLang="en-US" sz="2200" i="0" dirty="0">
                <a:solidFill>
                  <a:schemeClr val="tx1"/>
                </a:solidFill>
              </a:rPr>
              <a:t>Pop Warner has become increasingly concerned about the numbers of incidents of </a:t>
            </a:r>
            <a:r>
              <a:rPr lang="en-US" altLang="en-US" sz="2200" i="0" dirty="0">
                <a:solidFill>
                  <a:srgbClr val="FF0000"/>
                </a:solidFill>
              </a:rPr>
              <a:t>parental violence and misbehavior of coaches.  </a:t>
            </a:r>
          </a:p>
          <a:p>
            <a:pPr eaLnBrk="1" hangingPunct="1"/>
            <a:r>
              <a:rPr lang="en-US" altLang="en-US" sz="2200" i="0" dirty="0">
                <a:solidFill>
                  <a:schemeClr val="tx1"/>
                </a:solidFill>
              </a:rPr>
              <a:t>The newspapers and TV are full of stories about youth coaches and parents </a:t>
            </a:r>
            <a:r>
              <a:rPr lang="en-US" altLang="en-US" sz="2200" b="1" i="0" dirty="0">
                <a:solidFill>
                  <a:srgbClr val="FF0000"/>
                </a:solidFill>
              </a:rPr>
              <a:t>ruining youth sports </a:t>
            </a:r>
            <a:r>
              <a:rPr lang="en-US" altLang="en-US" sz="2200" i="0" dirty="0">
                <a:solidFill>
                  <a:schemeClr val="tx1"/>
                </a:solidFill>
              </a:rPr>
              <a:t>for the kids.</a:t>
            </a:r>
          </a:p>
          <a:p>
            <a:pPr eaLnBrk="1" hangingPunct="1"/>
            <a:r>
              <a:rPr lang="en-US" altLang="en-US" sz="2200" i="0" dirty="0">
                <a:solidFill>
                  <a:schemeClr val="tx1"/>
                </a:solidFill>
              </a:rPr>
              <a:t>Your Association </a:t>
            </a:r>
            <a:r>
              <a:rPr lang="en-US" altLang="en-US" sz="2200" b="1" i="0" dirty="0">
                <a:solidFill>
                  <a:srgbClr val="FF0000"/>
                </a:solidFill>
              </a:rPr>
              <a:t>MUST</a:t>
            </a:r>
            <a:r>
              <a:rPr lang="en-US" altLang="en-US" sz="2200" i="0" dirty="0">
                <a:solidFill>
                  <a:schemeClr val="tx1"/>
                </a:solidFill>
              </a:rPr>
              <a:t> have a </a:t>
            </a:r>
            <a:r>
              <a:rPr lang="en-US" altLang="en-US" sz="2200" b="1" i="0" dirty="0" smtClean="0">
                <a:solidFill>
                  <a:srgbClr val="FF0000"/>
                </a:solidFill>
              </a:rPr>
              <a:t>ZERO </a:t>
            </a:r>
            <a:r>
              <a:rPr lang="en-US" altLang="en-US" sz="2200" i="0" dirty="0" smtClean="0">
                <a:solidFill>
                  <a:schemeClr val="tx1"/>
                </a:solidFill>
              </a:rPr>
              <a:t>tolerance </a:t>
            </a:r>
            <a:r>
              <a:rPr lang="en-US" altLang="en-US" sz="2200" i="0" dirty="0">
                <a:solidFill>
                  <a:schemeClr val="tx1"/>
                </a:solidFill>
              </a:rPr>
              <a:t>for aggressive, disruptive, abusive, and disrespectful behavior.  </a:t>
            </a:r>
          </a:p>
          <a:p>
            <a:pPr eaLnBrk="1" hangingPunct="1"/>
            <a:r>
              <a:rPr lang="en-US" altLang="en-US" sz="2200" i="0" dirty="0">
                <a:solidFill>
                  <a:schemeClr val="tx1"/>
                </a:solidFill>
              </a:rPr>
              <a:t>CDPW will assist your Association in dealing with problem behaviors and disruptive individuals.</a:t>
            </a:r>
            <a:endParaRPr lang="en-US" altLang="en-US" sz="2200" dirty="0">
              <a:solidFill>
                <a:schemeClr val="tx1"/>
              </a:solidFill>
            </a:endParaRPr>
          </a:p>
        </p:txBody>
      </p:sp>
    </p:spTree>
  </p:cSld>
  <p:clrMapOvr>
    <a:masterClrMapping/>
  </p:clrMapOvr>
  <p:transition>
    <p:checker dir="ver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200" dirty="0"/>
              <a:t>Coach &amp; Parent Misconduct </a:t>
            </a:r>
            <a:r>
              <a:rPr lang="en-US" sz="2400" dirty="0"/>
              <a:t>(cont’d)</a:t>
            </a:r>
          </a:p>
        </p:txBody>
      </p:sp>
      <p:sp>
        <p:nvSpPr>
          <p:cNvPr id="150531" name="Content Placeholder 2"/>
          <p:cNvSpPr>
            <a:spLocks noGrp="1"/>
          </p:cNvSpPr>
          <p:nvPr>
            <p:ph idx="1"/>
          </p:nvPr>
        </p:nvSpPr>
        <p:spPr>
          <a:xfrm>
            <a:off x="457200" y="1200152"/>
            <a:ext cx="8229600" cy="3684985"/>
          </a:xfrm>
        </p:spPr>
        <p:txBody>
          <a:bodyPr>
            <a:normAutofit fontScale="92500" lnSpcReduction="10000"/>
          </a:bodyPr>
          <a:lstStyle/>
          <a:p>
            <a:pPr eaLnBrk="1" hangingPunct="1"/>
            <a:r>
              <a:rPr lang="en-US" altLang="en-US" sz="2200" b="1" dirty="0"/>
              <a:t>It is the responsibility of each team to maintain spectator and coaching staff control during games.  The Game Commissioner may ask the officials to penalize the team that fails to maintain control after </a:t>
            </a:r>
            <a:r>
              <a:rPr lang="en-US" altLang="en-US" sz="2200" b="1" dirty="0">
                <a:solidFill>
                  <a:srgbClr val="FF0000"/>
                </a:solidFill>
              </a:rPr>
              <a:t>one (</a:t>
            </a:r>
            <a:r>
              <a:rPr lang="en-US" altLang="en-US" sz="2200" b="1" dirty="0">
                <a:solidFill>
                  <a:srgbClr val="FF0000"/>
                </a:solidFill>
                <a:latin typeface="Arial" panose="020B0604020202020204" pitchFamily="34" charset="0"/>
                <a:cs typeface="Arial" panose="020B0604020202020204" pitchFamily="34" charset="0"/>
              </a:rPr>
              <a:t>1</a:t>
            </a:r>
            <a:r>
              <a:rPr lang="en-US" altLang="en-US" sz="2200" b="1" dirty="0">
                <a:solidFill>
                  <a:srgbClr val="FF0000"/>
                </a:solidFill>
              </a:rPr>
              <a:t>) warning</a:t>
            </a:r>
            <a:r>
              <a:rPr lang="en-US" altLang="en-US" sz="2200" b="1" dirty="0"/>
              <a:t>. </a:t>
            </a:r>
            <a:endParaRPr lang="en-US" altLang="en-US" sz="2200" b="1" dirty="0" smtClean="0"/>
          </a:p>
          <a:p>
            <a:pPr eaLnBrk="1" hangingPunct="1"/>
            <a:endParaRPr lang="en-US" altLang="en-US" sz="2200" b="1" dirty="0"/>
          </a:p>
          <a:p>
            <a:pPr eaLnBrk="1" hangingPunct="1"/>
            <a:r>
              <a:rPr lang="en-US" altLang="en-US" sz="2200" b="1" dirty="0"/>
              <a:t>Failure to maintain spectator and/or coaching staff control in pre-game, game and post-game situations could lead to an </a:t>
            </a:r>
            <a:r>
              <a:rPr lang="en-US" altLang="en-US" sz="2200" b="1" dirty="0">
                <a:solidFill>
                  <a:srgbClr val="FF0000"/>
                </a:solidFill>
              </a:rPr>
              <a:t>extreme penalty such as game forfeiture</a:t>
            </a:r>
            <a:r>
              <a:rPr lang="en-US" altLang="en-US" sz="2200" b="1" dirty="0" smtClean="0">
                <a:solidFill>
                  <a:srgbClr val="FF0000"/>
                </a:solidFill>
              </a:rPr>
              <a:t>.</a:t>
            </a:r>
          </a:p>
          <a:p>
            <a:pPr eaLnBrk="1" hangingPunct="1"/>
            <a:endParaRPr lang="en-US" altLang="en-US" sz="2200" b="1" dirty="0">
              <a:solidFill>
                <a:srgbClr val="FF0000"/>
              </a:solidFill>
            </a:endParaRPr>
          </a:p>
          <a:p>
            <a:r>
              <a:rPr lang="en-US" altLang="en-US" sz="2200" b="1" dirty="0"/>
              <a:t>In the event an adult volunteer is ejected from a game, it must be noted on the Game Report and the ejected volunteer will receive an automatic </a:t>
            </a:r>
            <a:r>
              <a:rPr lang="en-US" altLang="en-US" sz="2200" b="1" dirty="0">
                <a:solidFill>
                  <a:srgbClr val="FF0000"/>
                </a:solidFill>
              </a:rPr>
              <a:t>one (</a:t>
            </a:r>
            <a:r>
              <a:rPr lang="en-US" altLang="en-US" sz="2200" b="1" dirty="0">
                <a:solidFill>
                  <a:srgbClr val="FF0000"/>
                </a:solidFill>
                <a:latin typeface="Arial" panose="020B0604020202020204" pitchFamily="34" charset="0"/>
                <a:cs typeface="Arial" panose="020B0604020202020204" pitchFamily="34" charset="0"/>
              </a:rPr>
              <a:t>1</a:t>
            </a:r>
            <a:r>
              <a:rPr lang="en-US" altLang="en-US" sz="2200" b="1" dirty="0">
                <a:solidFill>
                  <a:srgbClr val="FF0000"/>
                </a:solidFill>
              </a:rPr>
              <a:t>) week suspension (including all practices and the following game). </a:t>
            </a:r>
          </a:p>
        </p:txBody>
      </p:sp>
    </p:spTree>
  </p:cSld>
  <p:clrMapOvr>
    <a:masterClrMapping/>
  </p:clrMapOvr>
  <p:transition>
    <p:comb/>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it 1 Clinic Introduction.PWLS Overview">
  <a:themeElements>
    <a:clrScheme name="Unit 1 Clinic Introduction.PWLS Overvi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t 1 Clinic Introduction.PWLS 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Unit 1 Clinic Introduction.PWLS Overvi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t 1 Clinic Introduction.PWLS Overvi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t 1 Clinic Introduction.PWLS Overvi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t 1 Clinic Introduction.PWLS Overvi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t 1 Clinic Introduction.PWLS Overvi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t 1 Clinic Introduction.PWLS Overvi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t 1 Clinic Introduction.PWLS Overvi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t 1 Clinic Introduction.PWLS Overvi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t 1 Clinic Introduction.PWLS Overvi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t 1 Clinic Introduction.PWLS Overvi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t 1 Clinic Introduction.PWLS Overvi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t 1 Clinic Introduction.PWLS Overvi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12052</TotalTime>
  <Words>6540</Words>
  <Application>Microsoft Office PowerPoint</Application>
  <PresentationFormat>On-screen Show (16:9)</PresentationFormat>
  <Paragraphs>909</Paragraphs>
  <Slides>107</Slides>
  <Notes>39</Notes>
  <HiddenSlides>0</HiddenSlides>
  <MMClips>4</MMClips>
  <ScaleCrop>false</ScaleCrop>
  <HeadingPairs>
    <vt:vector size="8" baseType="variant">
      <vt:variant>
        <vt:lpstr>Theme</vt:lpstr>
      </vt:variant>
      <vt:variant>
        <vt:i4>2</vt:i4>
      </vt:variant>
      <vt:variant>
        <vt:lpstr>Embedded OLE Servers</vt:lpstr>
      </vt:variant>
      <vt:variant>
        <vt:i4>2</vt:i4>
      </vt:variant>
      <vt:variant>
        <vt:lpstr>Slide Titles</vt:lpstr>
      </vt:variant>
      <vt:variant>
        <vt:i4>107</vt:i4>
      </vt:variant>
      <vt:variant>
        <vt:lpstr>Custom Shows</vt:lpstr>
      </vt:variant>
      <vt:variant>
        <vt:i4>6</vt:i4>
      </vt:variant>
    </vt:vector>
  </HeadingPairs>
  <TitlesOfParts>
    <vt:vector size="117" baseType="lpstr">
      <vt:lpstr>Unit 1 Clinic Introduction.PWLS Overview</vt:lpstr>
      <vt:lpstr>Foundry</vt:lpstr>
      <vt:lpstr>Clip</vt:lpstr>
      <vt:lpstr>Worksheet</vt:lpstr>
      <vt:lpstr>Capital District Pop Warner Education Program</vt:lpstr>
      <vt:lpstr>CDPW  Volunteer  Training</vt:lpstr>
      <vt:lpstr>Other Clinics/trainings - Football</vt:lpstr>
      <vt:lpstr>Other Clinics/trainings - Football</vt:lpstr>
      <vt:lpstr>Other Clinics/trainings - Football</vt:lpstr>
      <vt:lpstr>Other Clinics/trainings - Cheer</vt:lpstr>
      <vt:lpstr>Other Clinics/trainings - Cheer</vt:lpstr>
      <vt:lpstr>AGENDA</vt:lpstr>
      <vt:lpstr>UNIT 1: Pop Warner Overview</vt:lpstr>
      <vt:lpstr>History of Pop Warner</vt:lpstr>
      <vt:lpstr>History of Pop Warner</vt:lpstr>
      <vt:lpstr>Pop Warner Mission</vt:lpstr>
      <vt:lpstr>Organizational STRUCTURE</vt:lpstr>
      <vt:lpstr>CDPW Board of Directors</vt:lpstr>
      <vt:lpstr>CDPW Associations</vt:lpstr>
      <vt:lpstr>Unit 2: Your Association</vt:lpstr>
      <vt:lpstr>Association Board of Directors</vt:lpstr>
      <vt:lpstr>Background Checks</vt:lpstr>
      <vt:lpstr>Football Coaching Staff</vt:lpstr>
      <vt:lpstr>Football Formation of Teams: Alpha Splitting</vt:lpstr>
      <vt:lpstr>Football Eligibility</vt:lpstr>
      <vt:lpstr>Cheer Coaching Staff</vt:lpstr>
      <vt:lpstr>Cheer Coach Trainees &amp;   Student Demonstrators</vt:lpstr>
      <vt:lpstr>Cheer - Formation of Squads</vt:lpstr>
      <vt:lpstr>Cheer Eligibility</vt:lpstr>
      <vt:lpstr>Practice Guidelines </vt:lpstr>
      <vt:lpstr>Contact Limits</vt:lpstr>
      <vt:lpstr>CONTACT</vt:lpstr>
      <vt:lpstr>Practice Guidelines Cheer</vt:lpstr>
      <vt:lpstr>TEAM BOOK: Contents</vt:lpstr>
      <vt:lpstr>Participant Documentation</vt:lpstr>
      <vt:lpstr>Team BOOK: Order of Participants</vt:lpstr>
      <vt:lpstr>Slide 33</vt:lpstr>
      <vt:lpstr>NEW THIS YEAR</vt:lpstr>
      <vt:lpstr>UNIT 3: Risk Management </vt:lpstr>
      <vt:lpstr>Risk Management</vt:lpstr>
      <vt:lpstr>PWLS COACHES Risk Management Handbook</vt:lpstr>
      <vt:lpstr> A. Properly Plan Activities</vt:lpstr>
      <vt:lpstr>Properly Plan Activities (Cont’d)</vt:lpstr>
      <vt:lpstr>  Properly Plan Activities (Cont’d) </vt:lpstr>
      <vt:lpstr> B. Provide Appropriate Supervision</vt:lpstr>
      <vt:lpstr>Provide appropriate supervision (Cont’d) </vt:lpstr>
      <vt:lpstr> C. Provide Proper Instruction</vt:lpstr>
      <vt:lpstr> D. Provide Adequate &amp; proper Equipment </vt:lpstr>
      <vt:lpstr> E. Evaluate for Injury and Incapacity </vt:lpstr>
      <vt:lpstr>Slide 46</vt:lpstr>
      <vt:lpstr> F. Provide Safe Physical Environment</vt:lpstr>
      <vt:lpstr>Slide 48</vt:lpstr>
      <vt:lpstr>Slide 49</vt:lpstr>
      <vt:lpstr> G. Match Athletes Accordingly</vt:lpstr>
      <vt:lpstr> H. Warn of Inherent dangers</vt:lpstr>
      <vt:lpstr> I. INITIATE MEDICAL RESPONSE</vt:lpstr>
      <vt:lpstr>Emergency Medical Plan </vt:lpstr>
      <vt:lpstr>Basic Duties of First Aid </vt:lpstr>
      <vt:lpstr>Heat-Related Emergencies </vt:lpstr>
      <vt:lpstr>Slide 56</vt:lpstr>
      <vt:lpstr>Concussions</vt:lpstr>
      <vt:lpstr>  Concussions - http://www.cdc.gov/headsup </vt:lpstr>
      <vt:lpstr>Concussions</vt:lpstr>
      <vt:lpstr>Risk Management: Insurance</vt:lpstr>
      <vt:lpstr>Slide 61</vt:lpstr>
      <vt:lpstr>Unit 4: Game Day Procedures</vt:lpstr>
      <vt:lpstr>   GAME Commissioner</vt:lpstr>
      <vt:lpstr>Pre-Game: Commissioner TASKS</vt:lpstr>
      <vt:lpstr>Tackle Game Officials</vt:lpstr>
      <vt:lpstr>Medical Coverage</vt:lpstr>
      <vt:lpstr>AGED BASED</vt:lpstr>
      <vt:lpstr> Pre-Game  Check-In </vt:lpstr>
      <vt:lpstr> Pre-Game Check-In (cont’d)</vt:lpstr>
      <vt:lpstr> Tardy Participants</vt:lpstr>
      <vt:lpstr>Game Time: Sportsmanship Statement</vt:lpstr>
      <vt:lpstr>Game Time Regulations: Field ID Tags</vt:lpstr>
      <vt:lpstr>Game Time Regulations</vt:lpstr>
      <vt:lpstr>Game TIME Regulations (Cont’d)</vt:lpstr>
      <vt:lpstr>Minimum Player Rule</vt:lpstr>
      <vt:lpstr>Minimum Play Requirement (MPR)</vt:lpstr>
      <vt:lpstr>What plays count toward MPR?</vt:lpstr>
      <vt:lpstr>FAILURE  TO ADHERE to MPR</vt:lpstr>
      <vt:lpstr>MPR: Statisticians</vt:lpstr>
      <vt:lpstr>Slide 80</vt:lpstr>
      <vt:lpstr>Slide 81</vt:lpstr>
      <vt:lpstr>Lopsided/Intentionally Run Up Scores   “28 Point Rule”</vt:lpstr>
      <vt:lpstr>Slide 83</vt:lpstr>
      <vt:lpstr>Other Game time Rules</vt:lpstr>
      <vt:lpstr>Tie Ball Games</vt:lpstr>
      <vt:lpstr>Player Ejection</vt:lpstr>
      <vt:lpstr>Post-Game:     Game Report</vt:lpstr>
      <vt:lpstr>REPORT THE SCORE</vt:lpstr>
      <vt:lpstr>SPECIAL NOTE FOR 8U</vt:lpstr>
      <vt:lpstr>NEW 8u</vt:lpstr>
      <vt:lpstr>SPECIAL NOTE FOR 8U (cont’d)</vt:lpstr>
      <vt:lpstr>Slide 92</vt:lpstr>
      <vt:lpstr>Unit 5: Keeping Youth Sports Fun</vt:lpstr>
      <vt:lpstr>How to keep Young Athletes involved</vt:lpstr>
      <vt:lpstr>Use Effective Feedback</vt:lpstr>
      <vt:lpstr>Coach and Parent Misconduct</vt:lpstr>
      <vt:lpstr>Coach and Parent Misconduct</vt:lpstr>
      <vt:lpstr>Coach and Parent Misconduct</vt:lpstr>
      <vt:lpstr>Coach &amp; Parent Misconduct (cont’d)</vt:lpstr>
      <vt:lpstr>CODE OF CONDUCT</vt:lpstr>
      <vt:lpstr>Slide 101</vt:lpstr>
      <vt:lpstr>Slide 102</vt:lpstr>
      <vt:lpstr>Slide 103</vt:lpstr>
      <vt:lpstr>PWLS Members Code of Conduct</vt:lpstr>
      <vt:lpstr>Slide 105</vt:lpstr>
      <vt:lpstr>Visit Us Online</vt:lpstr>
      <vt:lpstr>Any Questions?</vt:lpstr>
      <vt:lpstr>Introduction</vt:lpstr>
      <vt:lpstr>Unit One: Pop Warner Overview</vt:lpstr>
      <vt:lpstr>Unit Two: Risk Management</vt:lpstr>
      <vt:lpstr>Unit Three: Coach-Athlete Comm.</vt:lpstr>
      <vt:lpstr>Unit Four: Coach &amp; Parent Behav</vt:lpstr>
      <vt:lpstr>Unit Six: Test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Eastern Regional Pop Warner Coaches Training</dc:title>
  <dc:creator>Dave Marshall</dc:creator>
  <cp:lastModifiedBy>SHAWN HAWKINS</cp:lastModifiedBy>
  <cp:revision>906</cp:revision>
  <cp:lastPrinted>2016-05-22T18:07:57Z</cp:lastPrinted>
  <dcterms:created xsi:type="dcterms:W3CDTF">2007-05-13T23:04:51Z</dcterms:created>
  <dcterms:modified xsi:type="dcterms:W3CDTF">2022-07-16T16:07:01Z</dcterms:modified>
</cp:coreProperties>
</file>